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1" r:id="rId4"/>
    <p:sldId id="258" r:id="rId5"/>
    <p:sldId id="262" r:id="rId6"/>
    <p:sldId id="263" r:id="rId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086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018.svg>
</file>

<file path=ppt/media/image11.png>
</file>

<file path=ppt/media/image12.png>
</file>

<file path=ppt/media/image1212.svg>
</file>

<file path=ppt/media/image13.png>
</file>

<file path=ppt/media/image14.png>
</file>

<file path=ppt/media/image14.svg>
</file>

<file path=ppt/media/image15.png>
</file>

<file path=ppt/media/image16.png>
</file>

<file path=ppt/media/image1621.svg>
</file>

<file path=ppt/media/image17.png>
</file>

<file path=ppt/media/image18.png>
</file>

<file path=ppt/media/image182.svg>
</file>

<file path=ppt/media/image19.png>
</file>

<file path=ppt/media/image2.png>
</file>

<file path=ppt/media/image20.jpeg>
</file>

<file path=ppt/media/image2019.svg>
</file>

<file path=ppt/media/image21.gif>
</file>

<file path=ppt/media/image2210.svg>
</file>

<file path=ppt/media/image2311.svg>
</file>

<file path=ppt/media/image253.svg>
</file>

<file path=ppt/media/image26.svg>
</file>

<file path=ppt/media/image274.svg>
</file>

<file path=ppt/media/image297.svg>
</file>

<file path=ppt/media/image3.png>
</file>

<file path=ppt/media/image315.svg>
</file>

<file path=ppt/media/image338.svg>
</file>

<file path=ppt/media/image349.svg>
</file>

<file path=ppt/media/image3620.svg>
</file>

<file path=ppt/media/image3813.svg>
</file>

<file path=ppt/media/image4.png>
</file>

<file path=ppt/media/image4014.svg>
</file>

<file path=ppt/media/image415.svg>
</file>

<file path=ppt/media/image5.png>
</file>

<file path=ppt/media/image6.png>
</file>

<file path=ppt/media/image617.svg>
</file>

<file path=ppt/media/image7.png>
</file>

<file path=ppt/media/image8.png>
</file>

<file path=ppt/media/image816.svg>
</file>

<file path=ppt/media/image9.png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15.svg"/><Relationship Id="rId7" Type="http://schemas.openxmlformats.org/officeDocument/2006/relationships/image" Target="../media/image816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11" Type="http://schemas.openxmlformats.org/officeDocument/2006/relationships/image" Target="../media/image26.svg"/><Relationship Id="rId5" Type="http://schemas.openxmlformats.org/officeDocument/2006/relationships/image" Target="../media/image617.svg"/><Relationship Id="rId10" Type="http://schemas.openxmlformats.org/officeDocument/2006/relationships/image" Target="../media/image1.png"/><Relationship Id="rId4" Type="http://schemas.openxmlformats.org/officeDocument/2006/relationships/image" Target="../media/image3.png"/><Relationship Id="rId9" Type="http://schemas.openxmlformats.org/officeDocument/2006/relationships/image" Target="../media/image1018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8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49.sv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2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20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813.svg"/><Relationship Id="rId7" Type="http://schemas.openxmlformats.org/officeDocument/2006/relationships/image" Target="../media/image182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4014.svg"/><Relationship Id="rId4" Type="http://schemas.openxmlformats.org/officeDocument/2006/relationships/image" Target="../media/image19.png"/><Relationship Id="rId9" Type="http://schemas.openxmlformats.org/officeDocument/2006/relationships/image" Target="../media/image2311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2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18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1621.svg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19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10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311.sv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53.svg"/><Relationship Id="rId7" Type="http://schemas.openxmlformats.org/officeDocument/2006/relationships/image" Target="../media/image274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11" Type="http://schemas.openxmlformats.org/officeDocument/2006/relationships/image" Target="../media/image315.svg"/><Relationship Id="rId5" Type="http://schemas.openxmlformats.org/officeDocument/2006/relationships/image" Target="../media/image26.svg"/><Relationship Id="rId10" Type="http://schemas.openxmlformats.org/officeDocument/2006/relationships/image" Target="../media/image15.png"/><Relationship Id="rId4" Type="http://schemas.openxmlformats.org/officeDocument/2006/relationships/image" Target="../media/image1.png"/><Relationship Id="rId9" Type="http://schemas.openxmlformats.org/officeDocument/2006/relationships/image" Target="../media/image297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Графический объект 7">
            <a:extLst>
              <a:ext uri="{FF2B5EF4-FFF2-40B4-BE49-F238E27FC236}">
                <a16:creationId xmlns="" xmlns:a16="http://schemas.microsoft.com/office/drawing/2014/main" id="{1B4A24E8-C109-4F3A-CEE5-84689AA13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r="70949" b="27959"/>
          <a:stretch>
            <a:fillRect/>
          </a:stretch>
        </p:blipFill>
        <p:spPr>
          <a:xfrm>
            <a:off x="7372948" y="1496755"/>
            <a:ext cx="1771097" cy="5361246"/>
          </a:xfrm>
          <a:custGeom>
            <a:avLst/>
            <a:gdLst>
              <a:gd name="connsiteX0" fmla="*/ 0 w 2361462"/>
              <a:gd name="connsiteY0" fmla="*/ 0 h 5361246"/>
              <a:gd name="connsiteX1" fmla="*/ 2361462 w 2361462"/>
              <a:gd name="connsiteY1" fmla="*/ 0 h 5361246"/>
              <a:gd name="connsiteX2" fmla="*/ 2361462 w 2361462"/>
              <a:gd name="connsiteY2" fmla="*/ 5361246 h 5361246"/>
              <a:gd name="connsiteX3" fmla="*/ 0 w 2361462"/>
              <a:gd name="connsiteY3" fmla="*/ 5361246 h 5361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1462" h="5361246">
                <a:moveTo>
                  <a:pt x="0" y="0"/>
                </a:moveTo>
                <a:lnTo>
                  <a:pt x="2361462" y="0"/>
                </a:lnTo>
                <a:lnTo>
                  <a:pt x="2361462" y="5361246"/>
                </a:lnTo>
                <a:lnTo>
                  <a:pt x="0" y="5361246"/>
                </a:lnTo>
                <a:close/>
              </a:path>
            </a:pathLst>
          </a:custGeom>
        </p:spPr>
      </p:pic>
      <p:pic>
        <p:nvPicPr>
          <p:cNvPr id="10" name="Графический объект 9">
            <a:extLst>
              <a:ext uri="{FF2B5EF4-FFF2-40B4-BE49-F238E27FC236}">
                <a16:creationId xmlns="" xmlns:a16="http://schemas.microsoft.com/office/drawing/2014/main" id="{69497D1C-2169-2658-B8BB-0495216A4B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r="80421" b="19612"/>
          <a:stretch>
            <a:fillRect/>
          </a:stretch>
        </p:blipFill>
        <p:spPr>
          <a:xfrm>
            <a:off x="7764475" y="2036470"/>
            <a:ext cx="1379525" cy="4821530"/>
          </a:xfrm>
          <a:custGeom>
            <a:avLst/>
            <a:gdLst>
              <a:gd name="connsiteX0" fmla="*/ 0 w 1777810"/>
              <a:gd name="connsiteY0" fmla="*/ 0 h 4821530"/>
              <a:gd name="connsiteX1" fmla="*/ 1777810 w 1777810"/>
              <a:gd name="connsiteY1" fmla="*/ 0 h 4821530"/>
              <a:gd name="connsiteX2" fmla="*/ 1777810 w 1777810"/>
              <a:gd name="connsiteY2" fmla="*/ 4821530 h 4821530"/>
              <a:gd name="connsiteX3" fmla="*/ 0 w 1777810"/>
              <a:gd name="connsiteY3" fmla="*/ 4821530 h 482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7810" h="4821530">
                <a:moveTo>
                  <a:pt x="0" y="0"/>
                </a:moveTo>
                <a:lnTo>
                  <a:pt x="1777810" y="0"/>
                </a:lnTo>
                <a:lnTo>
                  <a:pt x="1777810" y="4821530"/>
                </a:lnTo>
                <a:lnTo>
                  <a:pt x="0" y="4821530"/>
                </a:lnTo>
                <a:close/>
              </a:path>
            </a:pathLst>
          </a:custGeom>
        </p:spPr>
      </p:pic>
      <p:pic>
        <p:nvPicPr>
          <p:cNvPr id="12" name="Графический объект 11">
            <a:extLst>
              <a:ext uri="{FF2B5EF4-FFF2-40B4-BE49-F238E27FC236}">
                <a16:creationId xmlns="" xmlns:a16="http://schemas.microsoft.com/office/drawing/2014/main" id="{CA85067D-406E-8FBD-CAD7-FC3FEDE410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4427" r="11071"/>
          <a:stretch>
            <a:fillRect/>
          </a:stretch>
        </p:blipFill>
        <p:spPr>
          <a:xfrm>
            <a:off x="1" y="4917241"/>
            <a:ext cx="9144045" cy="522037"/>
          </a:xfrm>
          <a:custGeom>
            <a:avLst/>
            <a:gdLst>
              <a:gd name="connsiteX0" fmla="*/ 0 w 12192060"/>
              <a:gd name="connsiteY0" fmla="*/ 0 h 522037"/>
              <a:gd name="connsiteX1" fmla="*/ 12192060 w 12192060"/>
              <a:gd name="connsiteY1" fmla="*/ 0 h 522037"/>
              <a:gd name="connsiteX2" fmla="*/ 12192060 w 12192060"/>
              <a:gd name="connsiteY2" fmla="*/ 522037 h 522037"/>
              <a:gd name="connsiteX3" fmla="*/ 0 w 12192060"/>
              <a:gd name="connsiteY3" fmla="*/ 522037 h 522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60" h="522037">
                <a:moveTo>
                  <a:pt x="0" y="0"/>
                </a:moveTo>
                <a:lnTo>
                  <a:pt x="12192060" y="0"/>
                </a:lnTo>
                <a:lnTo>
                  <a:pt x="12192060" y="522037"/>
                </a:lnTo>
                <a:lnTo>
                  <a:pt x="0" y="522037"/>
                </a:lnTo>
                <a:close/>
              </a:path>
            </a:pathLst>
          </a:custGeom>
        </p:spPr>
      </p:pic>
      <p:pic>
        <p:nvPicPr>
          <p:cNvPr id="14" name="Графический объект 13">
            <a:extLst>
              <a:ext uri="{FF2B5EF4-FFF2-40B4-BE49-F238E27FC236}">
                <a16:creationId xmlns="" xmlns:a16="http://schemas.microsoft.com/office/drawing/2014/main" id="{CCC84229-A616-7DBF-80DE-339B893E9C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="" xmlns:asvg="http://schemas.microsoft.com/office/drawing/2016/SVG/main" r:embed="rId9"/>
              </a:ext>
            </a:extLst>
          </a:blip>
          <a:srcRect l="6010" t="41466"/>
          <a:stretch>
            <a:fillRect/>
          </a:stretch>
        </p:blipFill>
        <p:spPr>
          <a:xfrm>
            <a:off x="2" y="3"/>
            <a:ext cx="2825573" cy="1009819"/>
          </a:xfrm>
          <a:custGeom>
            <a:avLst/>
            <a:gdLst>
              <a:gd name="connsiteX0" fmla="*/ 0 w 3767431"/>
              <a:gd name="connsiteY0" fmla="*/ 0 h 1009819"/>
              <a:gd name="connsiteX1" fmla="*/ 3767431 w 3767431"/>
              <a:gd name="connsiteY1" fmla="*/ 0 h 1009819"/>
              <a:gd name="connsiteX2" fmla="*/ 3767431 w 3767431"/>
              <a:gd name="connsiteY2" fmla="*/ 1009819 h 1009819"/>
              <a:gd name="connsiteX3" fmla="*/ 0 w 3767431"/>
              <a:gd name="connsiteY3" fmla="*/ 1009819 h 100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7431" h="1009819">
                <a:moveTo>
                  <a:pt x="0" y="0"/>
                </a:moveTo>
                <a:lnTo>
                  <a:pt x="3767431" y="0"/>
                </a:lnTo>
                <a:lnTo>
                  <a:pt x="3767431" y="1009819"/>
                </a:lnTo>
                <a:lnTo>
                  <a:pt x="0" y="1009819"/>
                </a:lnTo>
                <a:close/>
              </a:path>
            </a:pathLst>
          </a:custGeom>
        </p:spPr>
      </p:pic>
      <p:pic>
        <p:nvPicPr>
          <p:cNvPr id="16" name="Графический объект 15">
            <a:extLst>
              <a:ext uri="{FF2B5EF4-FFF2-40B4-BE49-F238E27FC236}">
                <a16:creationId xmlns="" xmlns:a16="http://schemas.microsoft.com/office/drawing/2014/main" id="{AFF238C4-81CD-3A8B-6CD4-36EC3C74A8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4427" r="11071"/>
          <a:stretch>
            <a:fillRect/>
          </a:stretch>
        </p:blipFill>
        <p:spPr>
          <a:xfrm>
            <a:off x="1" y="5590420"/>
            <a:ext cx="9144045" cy="522037"/>
          </a:xfrm>
          <a:custGeom>
            <a:avLst/>
            <a:gdLst>
              <a:gd name="connsiteX0" fmla="*/ 0 w 12192060"/>
              <a:gd name="connsiteY0" fmla="*/ 0 h 522037"/>
              <a:gd name="connsiteX1" fmla="*/ 12192060 w 12192060"/>
              <a:gd name="connsiteY1" fmla="*/ 0 h 522037"/>
              <a:gd name="connsiteX2" fmla="*/ 12192060 w 12192060"/>
              <a:gd name="connsiteY2" fmla="*/ 522037 h 522037"/>
              <a:gd name="connsiteX3" fmla="*/ 0 w 12192060"/>
              <a:gd name="connsiteY3" fmla="*/ 522037 h 522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60" h="522037">
                <a:moveTo>
                  <a:pt x="0" y="0"/>
                </a:moveTo>
                <a:lnTo>
                  <a:pt x="12192060" y="0"/>
                </a:lnTo>
                <a:lnTo>
                  <a:pt x="12192060" y="522037"/>
                </a:lnTo>
                <a:lnTo>
                  <a:pt x="0" y="522037"/>
                </a:lnTo>
                <a:close/>
              </a:path>
            </a:pathLst>
          </a:custGeom>
        </p:spPr>
      </p:pic>
      <p:sp>
        <p:nvSpPr>
          <p:cNvPr id="18" name="Овал 17">
            <a:extLst>
              <a:ext uri="{FF2B5EF4-FFF2-40B4-BE49-F238E27FC236}">
                <a16:creationId xmlns="" xmlns:a16="http://schemas.microsoft.com/office/drawing/2014/main" id="{63E3A363-145F-206F-266C-B9E2B0FAB7DD}"/>
              </a:ext>
            </a:extLst>
          </p:cNvPr>
          <p:cNvSpPr/>
          <p:nvPr/>
        </p:nvSpPr>
        <p:spPr>
          <a:xfrm>
            <a:off x="6937949" y="471606"/>
            <a:ext cx="1617823" cy="2157097"/>
          </a:xfrm>
          <a:prstGeom prst="ellipse">
            <a:avLst/>
          </a:prstGeom>
          <a:solidFill>
            <a:schemeClr val="accent4">
              <a:alpha val="9304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20" name="Овал 19">
            <a:extLst>
              <a:ext uri="{FF2B5EF4-FFF2-40B4-BE49-F238E27FC236}">
                <a16:creationId xmlns="" xmlns:a16="http://schemas.microsoft.com/office/drawing/2014/main" id="{3DE02E05-595A-16CF-6266-62538DFC16D0}"/>
              </a:ext>
            </a:extLst>
          </p:cNvPr>
          <p:cNvSpPr/>
          <p:nvPr/>
        </p:nvSpPr>
        <p:spPr>
          <a:xfrm>
            <a:off x="5955214" y="4985136"/>
            <a:ext cx="282434" cy="37657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22" name="Овал 21">
            <a:extLst>
              <a:ext uri="{FF2B5EF4-FFF2-40B4-BE49-F238E27FC236}">
                <a16:creationId xmlns="" xmlns:a16="http://schemas.microsoft.com/office/drawing/2014/main" id="{3D85649E-04BD-5186-BD79-8AA93DD3249B}"/>
              </a:ext>
            </a:extLst>
          </p:cNvPr>
          <p:cNvSpPr/>
          <p:nvPr/>
        </p:nvSpPr>
        <p:spPr>
          <a:xfrm>
            <a:off x="5955214" y="5679284"/>
            <a:ext cx="282434" cy="37657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24" name="Овал 23">
            <a:extLst>
              <a:ext uri="{FF2B5EF4-FFF2-40B4-BE49-F238E27FC236}">
                <a16:creationId xmlns="" xmlns:a16="http://schemas.microsoft.com/office/drawing/2014/main" id="{253DCF60-4DBD-60A8-147B-E448AF1810D5}"/>
              </a:ext>
            </a:extLst>
          </p:cNvPr>
          <p:cNvSpPr/>
          <p:nvPr/>
        </p:nvSpPr>
        <p:spPr>
          <a:xfrm>
            <a:off x="2197888" y="246835"/>
            <a:ext cx="282434" cy="37657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669CAD9A-42EA-5081-7FB2-7E583DDE19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3684" y="2359152"/>
            <a:ext cx="4896612" cy="1883664"/>
          </a:xfrm>
        </p:spPr>
        <p:txBody>
          <a:bodyPr rtlCol="0" anchor="t">
            <a:noAutofit/>
          </a:bodyPr>
          <a:lstStyle>
            <a:lvl1pPr algn="l">
              <a:defRPr lang="en-US" sz="59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55B3C71F-CB44-ACA0-AF0E-CD2A4DA71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3684" y="1947672"/>
            <a:ext cx="4457700" cy="411480"/>
          </a:xfrm>
        </p:spPr>
        <p:txBody>
          <a:bodyPr rtlCol="0"/>
          <a:lstStyle>
            <a:lvl1pPr marL="0" indent="0" algn="l">
              <a:buNone/>
              <a:defRPr lang="en-US" sz="2400"/>
            </a:lvl1pPr>
            <a:lvl2pPr marL="457200" indent="0" algn="ctr">
              <a:buNone/>
              <a:defRPr lang="en-US" sz="2000"/>
            </a:lvl2pPr>
            <a:lvl3pPr marL="914400" indent="0" algn="ctr">
              <a:buNone/>
              <a:defRPr lang="en-US" sz="1800"/>
            </a:lvl3pPr>
            <a:lvl4pPr marL="1371600" indent="0" algn="ctr">
              <a:buNone/>
              <a:defRPr lang="en-US" sz="1600"/>
            </a:lvl4pPr>
            <a:lvl5pPr marL="1828800" indent="0" algn="ctr">
              <a:buNone/>
              <a:defRPr lang="en-US" sz="1600"/>
            </a:lvl5pPr>
            <a:lvl6pPr marL="2286000" indent="0" algn="ctr">
              <a:buNone/>
              <a:defRPr lang="en-US" sz="1600"/>
            </a:lvl6pPr>
            <a:lvl7pPr marL="2743200" indent="0" algn="ctr">
              <a:buNone/>
              <a:defRPr lang="en-US" sz="1600"/>
            </a:lvl7pPr>
            <a:lvl8pPr marL="3200400" indent="0" algn="ctr">
              <a:buNone/>
              <a:defRPr lang="en-US" sz="1600"/>
            </a:lvl8pPr>
            <a:lvl9pPr marL="3657600" indent="0" algn="ctr">
              <a:buNone/>
              <a:defRPr lang="en-US"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pic>
        <p:nvPicPr>
          <p:cNvPr id="26" name="Графический объект 25">
            <a:extLst>
              <a:ext uri="{FF2B5EF4-FFF2-40B4-BE49-F238E27FC236}">
                <a16:creationId xmlns="" xmlns:a16="http://schemas.microsoft.com/office/drawing/2014/main" id="{0FD1BB09-A7ED-BA2F-D5C0-000FA9FC246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=""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3498771">
            <a:off x="929134" y="2129773"/>
            <a:ext cx="1126010" cy="150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55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ние и содержание — 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60AE1B9-1C14-F852-2B97-05DAA5F80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2B433B37-5F68-E267-936F-4CA54743733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49299" y="1825625"/>
            <a:ext cx="6645402" cy="4351338"/>
          </a:xfrm>
        </p:spPr>
        <p:txBody>
          <a:bodyPr rtlCol="0"/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Текст 9">
            <a:extLst>
              <a:ext uri="{FF2B5EF4-FFF2-40B4-BE49-F238E27FC236}">
                <a16:creationId xmlns="" xmlns:a16="http://schemas.microsoft.com/office/drawing/2014/main" id="{06D563D3-0A67-7027-7E6A-4A1CC1EFC6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="" xmlns:a16="http://schemas.microsoft.com/office/drawing/2014/main" id="{0253299D-623D-C544-F0BB-1CFBDADB60B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10" name="Номер слайда 9">
            <a:extLst>
              <a:ext uri="{FF2B5EF4-FFF2-40B4-BE49-F238E27FC236}">
                <a16:creationId xmlns="" xmlns:a16="http://schemas.microsoft.com/office/drawing/2014/main" id="{D4DFB546-9FE5-4620-5D33-4097901B71B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8279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9">
            <a:extLst>
              <a:ext uri="{FF2B5EF4-FFF2-40B4-BE49-F238E27FC236}">
                <a16:creationId xmlns="" xmlns:a16="http://schemas.microsoft.com/office/drawing/2014/main" id="{CEF658BC-1431-0DE4-1239-3174304231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84763BC-4E08-292A-DD60-96BE96D0C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FF960985-1AA1-7560-41A6-84310DD64AF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 rtlCol="0"/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D70E0AF6-58A8-48DB-1F46-476F080F615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 rtlCol="0"/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6BEC9D58-970F-C9CA-292B-CD8C17FC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3852D850-95FE-4444-3630-18B4E2855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11933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екст 31">
            <a:extLst>
              <a:ext uri="{FF2B5EF4-FFF2-40B4-BE49-F238E27FC236}">
                <a16:creationId xmlns="" xmlns:a16="http://schemas.microsoft.com/office/drawing/2014/main" id="{068D4647-BE09-FD84-9BD2-6303C6683A8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41298" y="2926080"/>
            <a:ext cx="1351026" cy="502920"/>
          </a:xfrm>
          <a:solidFill>
            <a:schemeClr val="accent1"/>
          </a:solidFill>
        </p:spPr>
        <p:txBody>
          <a:bodyPr rtlCol="0">
            <a:noAutofit/>
          </a:bodyPr>
          <a:lstStyle>
            <a:lvl1pPr marL="0" indent="0">
              <a:buNone/>
              <a:defRPr lang="en-US" sz="1200">
                <a:noFill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3" name="Текст 31">
            <a:extLst>
              <a:ext uri="{FF2B5EF4-FFF2-40B4-BE49-F238E27FC236}">
                <a16:creationId xmlns="" xmlns:a16="http://schemas.microsoft.com/office/drawing/2014/main" id="{AB9EB1AC-FF5A-36FF-E4EC-C3F6EDF04BE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96946" y="2926080"/>
            <a:ext cx="1351026" cy="502920"/>
          </a:xfrm>
          <a:solidFill>
            <a:schemeClr val="accent2"/>
          </a:solidFill>
        </p:spPr>
        <p:txBody>
          <a:bodyPr rtlCol="0">
            <a:noAutofit/>
          </a:bodyPr>
          <a:lstStyle>
            <a:lvl1pPr marL="0" indent="0">
              <a:buNone/>
              <a:defRPr lang="en-US" sz="1200">
                <a:noFill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4" name="Текст 31">
            <a:extLst>
              <a:ext uri="{FF2B5EF4-FFF2-40B4-BE49-F238E27FC236}">
                <a16:creationId xmlns="" xmlns:a16="http://schemas.microsoft.com/office/drawing/2014/main" id="{919FA078-A6CC-4C6E-BB4E-70AA4ECA801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59452" y="2926080"/>
            <a:ext cx="1351026" cy="502920"/>
          </a:xfrm>
          <a:solidFill>
            <a:schemeClr val="accent4"/>
          </a:solidFill>
        </p:spPr>
        <p:txBody>
          <a:bodyPr rtlCol="0">
            <a:noAutofit/>
          </a:bodyPr>
          <a:lstStyle>
            <a:lvl1pPr marL="0" indent="0">
              <a:buNone/>
              <a:defRPr lang="en-US" sz="1200">
                <a:noFill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5" name="Текст 31">
            <a:extLst>
              <a:ext uri="{FF2B5EF4-FFF2-40B4-BE49-F238E27FC236}">
                <a16:creationId xmlns="" xmlns:a16="http://schemas.microsoft.com/office/drawing/2014/main" id="{B0730A45-AC46-DF6D-F56B-76A8149091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21958" y="2926080"/>
            <a:ext cx="1490472" cy="502920"/>
          </a:xfrm>
          <a:solidFill>
            <a:schemeClr val="accent3"/>
          </a:solidFill>
        </p:spPr>
        <p:txBody>
          <a:bodyPr rtlCol="0">
            <a:noAutofit/>
          </a:bodyPr>
          <a:lstStyle>
            <a:lvl1pPr marL="0" indent="0">
              <a:buNone/>
              <a:defRPr lang="en-US" sz="1200">
                <a:noFill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="" xmlns:a16="http://schemas.microsoft.com/office/drawing/2014/main" id="{1BEF48E5-0EF0-3977-79C2-820662F06DA9}"/>
              </a:ext>
            </a:extLst>
          </p:cNvPr>
          <p:cNvSpPr/>
          <p:nvPr/>
        </p:nvSpPr>
        <p:spPr>
          <a:xfrm>
            <a:off x="1942194" y="723900"/>
            <a:ext cx="6652992" cy="780809"/>
          </a:xfrm>
          <a:prstGeom prst="rect">
            <a:avLst/>
          </a:prstGeom>
          <a:solidFill>
            <a:schemeClr val="bg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="" xmlns:a16="http://schemas.microsoft.com/office/drawing/2014/main" id="{36AAF462-6D82-EBE1-069E-7DBC32F1CC5D}"/>
              </a:ext>
            </a:extLst>
          </p:cNvPr>
          <p:cNvSpPr/>
          <p:nvPr/>
        </p:nvSpPr>
        <p:spPr>
          <a:xfrm>
            <a:off x="549204" y="404734"/>
            <a:ext cx="8045983" cy="319166"/>
          </a:xfrm>
          <a:prstGeom prst="rect">
            <a:avLst/>
          </a:prstGeom>
          <a:solidFill>
            <a:schemeClr val="tx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AF211A54-748F-71FD-8701-AE68B04A5A1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73202" y="4041648"/>
            <a:ext cx="1367028" cy="1414272"/>
          </a:xfrm>
        </p:spPr>
        <p:txBody>
          <a:bodyPr rtlCol="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30FF5B42-8E52-2B78-7C88-39A811D7A9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290572" y="4041648"/>
            <a:ext cx="1367028" cy="1414272"/>
          </a:xfrm>
        </p:spPr>
        <p:txBody>
          <a:bodyPr rtlCol="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0" name="Заголовок 9">
            <a:extLst>
              <a:ext uri="{FF2B5EF4-FFF2-40B4-BE49-F238E27FC236}">
                <a16:creationId xmlns="" xmlns:a16="http://schemas.microsoft.com/office/drawing/2014/main" id="{FB569F4F-40C0-2BAE-2F80-0B6BF70B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5" name="Текст 14">
            <a:extLst>
              <a:ext uri="{FF2B5EF4-FFF2-40B4-BE49-F238E27FC236}">
                <a16:creationId xmlns="" xmlns:a16="http://schemas.microsoft.com/office/drawing/2014/main" id="{3F862698-31B6-3C3C-7B04-A5AB06659947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541782" y="2706624"/>
            <a:ext cx="761238" cy="1014984"/>
          </a:xfrm>
          <a:prstGeom prst="ellipse">
            <a:avLst/>
          </a:prstGeom>
          <a:solidFill>
            <a:schemeClr val="tx1"/>
          </a:solidFill>
        </p:spPr>
        <p:txBody>
          <a:bodyPr lIns="0" tIns="0" rIns="0" bIns="0" rtlCol="0" anchor="ctr">
            <a:normAutofit/>
          </a:bodyPr>
          <a:lstStyle>
            <a:lvl1pPr marL="0" indent="0" algn="ctr">
              <a:buNone/>
              <a:defRPr lang="en-US" sz="18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MMM</a:t>
            </a:r>
          </a:p>
        </p:txBody>
      </p:sp>
      <p:sp>
        <p:nvSpPr>
          <p:cNvPr id="19" name="Текст 14">
            <a:extLst>
              <a:ext uri="{FF2B5EF4-FFF2-40B4-BE49-F238E27FC236}">
                <a16:creationId xmlns="" xmlns:a16="http://schemas.microsoft.com/office/drawing/2014/main" id="{12F0E6AE-7B40-CC7A-BAB7-B5963027CE13}"/>
              </a:ext>
            </a:extLst>
          </p:cNvPr>
          <p:cNvSpPr>
            <a:spLocks noGrp="1" noChangeAspect="1"/>
          </p:cNvSpPr>
          <p:nvPr>
            <p:ph type="body" sz="quarter" idx="16" hasCustomPrompt="1"/>
          </p:nvPr>
        </p:nvSpPr>
        <p:spPr>
          <a:xfrm>
            <a:off x="2372868" y="2706624"/>
            <a:ext cx="761238" cy="1014984"/>
          </a:xfrm>
          <a:prstGeom prst="ellipse">
            <a:avLst/>
          </a:prstGeom>
          <a:solidFill>
            <a:schemeClr val="tx1"/>
          </a:solidFill>
        </p:spPr>
        <p:txBody>
          <a:bodyPr lIns="0" tIns="0" rIns="0" bIns="0" rtlCol="0" anchor="ctr">
            <a:normAutofit/>
          </a:bodyPr>
          <a:lstStyle>
            <a:lvl1pPr marL="0" indent="0" algn="ctr">
              <a:buNone/>
              <a:defRPr lang="en-US" sz="18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MMM</a:t>
            </a:r>
          </a:p>
        </p:txBody>
      </p:sp>
      <p:sp>
        <p:nvSpPr>
          <p:cNvPr id="21" name="Текст 14">
            <a:extLst>
              <a:ext uri="{FF2B5EF4-FFF2-40B4-BE49-F238E27FC236}">
                <a16:creationId xmlns="" xmlns:a16="http://schemas.microsoft.com/office/drawing/2014/main" id="{F19DE03C-9C3C-ED9E-7938-68DC59591962}"/>
              </a:ext>
            </a:extLst>
          </p:cNvPr>
          <p:cNvSpPr>
            <a:spLocks noGrp="1" noChangeAspect="1"/>
          </p:cNvSpPr>
          <p:nvPr>
            <p:ph type="body" sz="quarter" idx="17" hasCustomPrompt="1"/>
          </p:nvPr>
        </p:nvSpPr>
        <p:spPr>
          <a:xfrm>
            <a:off x="4197096" y="2706624"/>
            <a:ext cx="761238" cy="1014984"/>
          </a:xfrm>
          <a:prstGeom prst="ellipse">
            <a:avLst/>
          </a:prstGeom>
          <a:solidFill>
            <a:schemeClr val="tx1"/>
          </a:solidFill>
        </p:spPr>
        <p:txBody>
          <a:bodyPr lIns="0" tIns="0" rIns="0" bIns="0" rtlCol="0" anchor="ctr">
            <a:normAutofit/>
          </a:bodyPr>
          <a:lstStyle>
            <a:lvl1pPr marL="0" indent="0" algn="ctr">
              <a:buNone/>
              <a:defRPr lang="en-US" sz="18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MMM</a:t>
            </a:r>
          </a:p>
        </p:txBody>
      </p:sp>
      <p:sp>
        <p:nvSpPr>
          <p:cNvPr id="23" name="Текст 14">
            <a:extLst>
              <a:ext uri="{FF2B5EF4-FFF2-40B4-BE49-F238E27FC236}">
                <a16:creationId xmlns="" xmlns:a16="http://schemas.microsoft.com/office/drawing/2014/main" id="{D15E2928-BFA0-AA75-6EC4-69EFDD615540}"/>
              </a:ext>
            </a:extLst>
          </p:cNvPr>
          <p:cNvSpPr>
            <a:spLocks noGrp="1" noChangeAspect="1"/>
          </p:cNvSpPr>
          <p:nvPr>
            <p:ph type="body" sz="quarter" idx="18" hasCustomPrompt="1"/>
          </p:nvPr>
        </p:nvSpPr>
        <p:spPr>
          <a:xfrm>
            <a:off x="6021324" y="2706624"/>
            <a:ext cx="761238" cy="1014984"/>
          </a:xfrm>
          <a:prstGeom prst="ellipse">
            <a:avLst/>
          </a:prstGeom>
          <a:solidFill>
            <a:schemeClr val="tx1"/>
          </a:solidFill>
        </p:spPr>
        <p:txBody>
          <a:bodyPr lIns="0" tIns="0" rIns="0" bIns="0" rtlCol="0" anchor="ctr">
            <a:normAutofit/>
          </a:bodyPr>
          <a:lstStyle>
            <a:lvl1pPr marL="0" indent="0" algn="ctr">
              <a:buNone/>
              <a:defRPr lang="en-US" sz="18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MMM</a:t>
            </a:r>
          </a:p>
        </p:txBody>
      </p:sp>
      <p:sp>
        <p:nvSpPr>
          <p:cNvPr id="25" name="Текст 14">
            <a:extLst>
              <a:ext uri="{FF2B5EF4-FFF2-40B4-BE49-F238E27FC236}">
                <a16:creationId xmlns="" xmlns:a16="http://schemas.microsoft.com/office/drawing/2014/main" id="{B1000C26-BF38-857C-8EB7-C84E4425628C}"/>
              </a:ext>
            </a:extLst>
          </p:cNvPr>
          <p:cNvSpPr>
            <a:spLocks noGrp="1" noChangeAspect="1"/>
          </p:cNvSpPr>
          <p:nvPr>
            <p:ph type="body" sz="quarter" idx="19" hasCustomPrompt="1"/>
          </p:nvPr>
        </p:nvSpPr>
        <p:spPr>
          <a:xfrm>
            <a:off x="7845552" y="2706624"/>
            <a:ext cx="761238" cy="1014984"/>
          </a:xfrm>
          <a:prstGeom prst="ellipse">
            <a:avLst/>
          </a:prstGeom>
          <a:solidFill>
            <a:schemeClr val="tx1"/>
          </a:solidFill>
        </p:spPr>
        <p:txBody>
          <a:bodyPr lIns="0" tIns="0" rIns="0" bIns="0" rtlCol="0" anchor="ctr">
            <a:normAutofit/>
          </a:bodyPr>
          <a:lstStyle>
            <a:lvl1pPr marL="0" indent="0" algn="ctr">
              <a:buNone/>
              <a:defRPr lang="en-US" sz="18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MMM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="" xmlns:a16="http://schemas.microsoft.com/office/drawing/2014/main" id="{7A3AFB34-A509-98A0-B6AB-3BC35F16DDD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128516" y="4041648"/>
            <a:ext cx="1367028" cy="1414272"/>
          </a:xfrm>
        </p:spPr>
        <p:txBody>
          <a:bodyPr rtlCol="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="" xmlns:a16="http://schemas.microsoft.com/office/drawing/2014/main" id="{B4CAD471-FB12-ACCA-9D4A-E01322DC61A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39028" y="4041648"/>
            <a:ext cx="1367028" cy="1414272"/>
          </a:xfrm>
        </p:spPr>
        <p:txBody>
          <a:bodyPr rtlCol="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="" xmlns:a16="http://schemas.microsoft.com/office/drawing/2014/main" id="{B7FF2DDC-689F-CE60-97C8-8575DBB2C06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76972" y="4041648"/>
            <a:ext cx="1172718" cy="1414272"/>
          </a:xfrm>
        </p:spPr>
        <p:txBody>
          <a:bodyPr rtlCol="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6" name="Нижний колонтитул 35">
            <a:extLst>
              <a:ext uri="{FF2B5EF4-FFF2-40B4-BE49-F238E27FC236}">
                <a16:creationId xmlns="" xmlns:a16="http://schemas.microsoft.com/office/drawing/2014/main" id="{A2666B74-0A69-6162-5AD3-4561A8EE5514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2" name="Текст 9">
            <a:extLst>
              <a:ext uri="{FF2B5EF4-FFF2-40B4-BE49-F238E27FC236}">
                <a16:creationId xmlns="" xmlns:a16="http://schemas.microsoft.com/office/drawing/2014/main" id="{78FC7A6E-EB75-1109-AB97-8091F2C9FF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4" name="Номер слайда 9">
            <a:extLst>
              <a:ext uri="{FF2B5EF4-FFF2-40B4-BE49-F238E27FC236}">
                <a16:creationId xmlns="" xmlns:a16="http://schemas.microsoft.com/office/drawing/2014/main" id="{3882992B-56C1-1B1D-6308-47369A0DF03F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238927" y="809244"/>
            <a:ext cx="706374" cy="621792"/>
          </a:xfrm>
        </p:spPr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90248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Графический объект 13">
            <a:extLst>
              <a:ext uri="{FF2B5EF4-FFF2-40B4-BE49-F238E27FC236}">
                <a16:creationId xmlns="" xmlns:a16="http://schemas.microsoft.com/office/drawing/2014/main" id="{9F44A91D-CC57-69D8-3CC1-3538FCB6BB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r="77662" b="48541"/>
          <a:stretch>
            <a:fillRect/>
          </a:stretch>
        </p:blipFill>
        <p:spPr>
          <a:xfrm flipV="1">
            <a:off x="7782145" y="2"/>
            <a:ext cx="1361855" cy="3829511"/>
          </a:xfrm>
          <a:custGeom>
            <a:avLst/>
            <a:gdLst>
              <a:gd name="connsiteX0" fmla="*/ 0 w 1815806"/>
              <a:gd name="connsiteY0" fmla="*/ 3829511 h 3829511"/>
              <a:gd name="connsiteX1" fmla="*/ 1815806 w 1815806"/>
              <a:gd name="connsiteY1" fmla="*/ 3829511 h 3829511"/>
              <a:gd name="connsiteX2" fmla="*/ 1815806 w 1815806"/>
              <a:gd name="connsiteY2" fmla="*/ 0 h 3829511"/>
              <a:gd name="connsiteX3" fmla="*/ 0 w 1815806"/>
              <a:gd name="connsiteY3" fmla="*/ 0 h 3829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5806" h="3829511">
                <a:moveTo>
                  <a:pt x="0" y="3829511"/>
                </a:moveTo>
                <a:lnTo>
                  <a:pt x="1815806" y="3829511"/>
                </a:lnTo>
                <a:lnTo>
                  <a:pt x="1815806" y="0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6" name="Графический объект 15">
            <a:extLst>
              <a:ext uri="{FF2B5EF4-FFF2-40B4-BE49-F238E27FC236}">
                <a16:creationId xmlns="" xmlns:a16="http://schemas.microsoft.com/office/drawing/2014/main" id="{5AB0AC87-A4CD-F667-74B2-52047C1E6F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r="85638" b="45150"/>
          <a:stretch>
            <a:fillRect/>
          </a:stretch>
        </p:blipFill>
        <p:spPr>
          <a:xfrm flipV="1">
            <a:off x="8165916" y="2"/>
            <a:ext cx="978084" cy="3289795"/>
          </a:xfrm>
          <a:custGeom>
            <a:avLst/>
            <a:gdLst>
              <a:gd name="connsiteX0" fmla="*/ 0 w 1304112"/>
              <a:gd name="connsiteY0" fmla="*/ 3289795 h 3289795"/>
              <a:gd name="connsiteX1" fmla="*/ 1304112 w 1304112"/>
              <a:gd name="connsiteY1" fmla="*/ 3289795 h 3289795"/>
              <a:gd name="connsiteX2" fmla="*/ 1304112 w 1304112"/>
              <a:gd name="connsiteY2" fmla="*/ 0 h 3289795"/>
              <a:gd name="connsiteX3" fmla="*/ 0 w 1304112"/>
              <a:gd name="connsiteY3" fmla="*/ 0 h 3289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4112" h="3289795">
                <a:moveTo>
                  <a:pt x="0" y="3289795"/>
                </a:moveTo>
                <a:lnTo>
                  <a:pt x="1304112" y="3289795"/>
                </a:lnTo>
                <a:lnTo>
                  <a:pt x="1304112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3" name="Прямоугольник 12">
            <a:extLst>
              <a:ext uri="{FF2B5EF4-FFF2-40B4-BE49-F238E27FC236}">
                <a16:creationId xmlns="" xmlns:a16="http://schemas.microsoft.com/office/drawing/2014/main" id="{1BEF48E5-0EF0-3977-79C2-820662F06DA9}"/>
              </a:ext>
            </a:extLst>
          </p:cNvPr>
          <p:cNvSpPr/>
          <p:nvPr/>
        </p:nvSpPr>
        <p:spPr>
          <a:xfrm>
            <a:off x="1942194" y="723900"/>
            <a:ext cx="6652992" cy="780809"/>
          </a:xfrm>
          <a:prstGeom prst="rect">
            <a:avLst/>
          </a:prstGeom>
          <a:solidFill>
            <a:schemeClr val="bg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="" xmlns:a16="http://schemas.microsoft.com/office/drawing/2014/main" id="{36AAF462-6D82-EBE1-069E-7DBC32F1CC5D}"/>
              </a:ext>
            </a:extLst>
          </p:cNvPr>
          <p:cNvSpPr/>
          <p:nvPr/>
        </p:nvSpPr>
        <p:spPr>
          <a:xfrm>
            <a:off x="549204" y="404734"/>
            <a:ext cx="8045983" cy="319166"/>
          </a:xfrm>
          <a:prstGeom prst="rect">
            <a:avLst/>
          </a:prstGeom>
          <a:solidFill>
            <a:schemeClr val="tx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18" name="Полилиния 55">
            <a:extLst>
              <a:ext uri="{FF2B5EF4-FFF2-40B4-BE49-F238E27FC236}">
                <a16:creationId xmlns="" xmlns:a16="http://schemas.microsoft.com/office/drawing/2014/main" id="{5DF0CA69-CF45-9850-4F85-B4C3BF2141B4}"/>
              </a:ext>
            </a:extLst>
          </p:cNvPr>
          <p:cNvSpPr/>
          <p:nvPr/>
        </p:nvSpPr>
        <p:spPr>
          <a:xfrm>
            <a:off x="-5802" y="6082871"/>
            <a:ext cx="9149803" cy="493110"/>
          </a:xfrm>
          <a:custGeom>
            <a:avLst/>
            <a:gdLst>
              <a:gd name="connsiteX0" fmla="*/ 25897 w 12199737"/>
              <a:gd name="connsiteY0" fmla="*/ 0 h 493110"/>
              <a:gd name="connsiteX1" fmla="*/ 12199737 w 12199737"/>
              <a:gd name="connsiteY1" fmla="*/ 0 h 493110"/>
              <a:gd name="connsiteX2" fmla="*/ 12199737 w 12199737"/>
              <a:gd name="connsiteY2" fmla="*/ 493110 h 493110"/>
              <a:gd name="connsiteX3" fmla="*/ 25897 w 12199737"/>
              <a:gd name="connsiteY3" fmla="*/ 493109 h 493110"/>
              <a:gd name="connsiteX4" fmla="*/ 0 w 12199737"/>
              <a:gd name="connsiteY4" fmla="*/ 490499 h 493110"/>
              <a:gd name="connsiteX5" fmla="*/ 0 w 12199737"/>
              <a:gd name="connsiteY5" fmla="*/ 2611 h 493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9737" h="493110">
                <a:moveTo>
                  <a:pt x="25897" y="0"/>
                </a:moveTo>
                <a:lnTo>
                  <a:pt x="12199737" y="0"/>
                </a:lnTo>
                <a:lnTo>
                  <a:pt x="12199737" y="493110"/>
                </a:lnTo>
                <a:lnTo>
                  <a:pt x="25897" y="493109"/>
                </a:lnTo>
                <a:lnTo>
                  <a:pt x="0" y="490499"/>
                </a:lnTo>
                <a:lnTo>
                  <a:pt x="0" y="261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20" name="Овал 19">
            <a:extLst>
              <a:ext uri="{FF2B5EF4-FFF2-40B4-BE49-F238E27FC236}">
                <a16:creationId xmlns="" xmlns:a16="http://schemas.microsoft.com/office/drawing/2014/main" id="{AFE865D6-FFF0-8547-C225-4EA40D12981C}"/>
              </a:ext>
            </a:extLst>
          </p:cNvPr>
          <p:cNvSpPr/>
          <p:nvPr/>
        </p:nvSpPr>
        <p:spPr>
          <a:xfrm>
            <a:off x="8059122" y="2712720"/>
            <a:ext cx="281178" cy="37490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22" name="Овал 21">
            <a:extLst>
              <a:ext uri="{FF2B5EF4-FFF2-40B4-BE49-F238E27FC236}">
                <a16:creationId xmlns="" xmlns:a16="http://schemas.microsoft.com/office/drawing/2014/main" id="{BC43A4F4-14CD-C1BC-076B-D3EC524E9072}"/>
              </a:ext>
            </a:extLst>
          </p:cNvPr>
          <p:cNvSpPr/>
          <p:nvPr/>
        </p:nvSpPr>
        <p:spPr>
          <a:xfrm>
            <a:off x="8502545" y="2288311"/>
            <a:ext cx="281178" cy="37490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24" name="Овал 23">
            <a:extLst>
              <a:ext uri="{FF2B5EF4-FFF2-40B4-BE49-F238E27FC236}">
                <a16:creationId xmlns="" xmlns:a16="http://schemas.microsoft.com/office/drawing/2014/main" id="{F59C9BF2-FA96-FBA2-CC60-3024E983F26F}"/>
              </a:ext>
            </a:extLst>
          </p:cNvPr>
          <p:cNvSpPr/>
          <p:nvPr/>
        </p:nvSpPr>
        <p:spPr>
          <a:xfrm>
            <a:off x="618775" y="6142637"/>
            <a:ext cx="282434" cy="37657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AF211A54-748F-71FD-8701-AE68B04A5A1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79576" y="2148840"/>
            <a:ext cx="2674620" cy="649224"/>
          </a:xfrm>
        </p:spPr>
        <p:txBody>
          <a:bodyPr rtlCol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1108F8E6-CFD8-798A-9C2F-F6AC425444C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73836" y="2788920"/>
            <a:ext cx="3264408" cy="2002536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defRPr lang="en-US" sz="1400"/>
            </a:lvl1pPr>
            <a:lvl2pPr>
              <a:lnSpc>
                <a:spcPct val="150000"/>
              </a:lnSpc>
              <a:spcBef>
                <a:spcPts val="0"/>
              </a:spcBef>
              <a:defRPr lang="en-US" sz="1200"/>
            </a:lvl2pPr>
            <a:lvl3pPr>
              <a:lnSpc>
                <a:spcPct val="150000"/>
              </a:lnSpc>
              <a:spcBef>
                <a:spcPts val="0"/>
              </a:spcBef>
              <a:defRPr lang="en-US" sz="1100"/>
            </a:lvl3pPr>
            <a:lvl4pPr>
              <a:lnSpc>
                <a:spcPct val="150000"/>
              </a:lnSpc>
              <a:spcBef>
                <a:spcPts val="0"/>
              </a:spcBef>
              <a:defRPr lang="en-US" sz="1050"/>
            </a:lvl4pPr>
            <a:lvl5pPr>
              <a:lnSpc>
                <a:spcPct val="150000"/>
              </a:lnSpc>
              <a:spcBef>
                <a:spcPts val="0"/>
              </a:spcBef>
              <a:defRPr lang="en-US" sz="105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30FF5B42-8E52-2B78-7C88-39A811D7A9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526280" y="2148840"/>
            <a:ext cx="2674620" cy="649224"/>
          </a:xfrm>
        </p:spPr>
        <p:txBody>
          <a:bodyPr rtlCol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440AB633-C7A8-E90B-901E-7E3FCE2D54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20540" y="2788920"/>
            <a:ext cx="3264408" cy="2002536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defRPr lang="en-US" sz="1400"/>
            </a:lvl1pPr>
            <a:lvl2pPr>
              <a:lnSpc>
                <a:spcPct val="150000"/>
              </a:lnSpc>
              <a:spcBef>
                <a:spcPts val="0"/>
              </a:spcBef>
              <a:defRPr lang="en-US" sz="1200"/>
            </a:lvl2pPr>
            <a:lvl3pPr>
              <a:lnSpc>
                <a:spcPct val="150000"/>
              </a:lnSpc>
              <a:spcBef>
                <a:spcPts val="0"/>
              </a:spcBef>
              <a:defRPr lang="en-US" sz="1100"/>
            </a:lvl3pPr>
            <a:lvl4pPr>
              <a:lnSpc>
                <a:spcPct val="150000"/>
              </a:lnSpc>
              <a:spcBef>
                <a:spcPts val="0"/>
              </a:spcBef>
              <a:defRPr lang="en-US" sz="1050"/>
            </a:lvl4pPr>
            <a:lvl5pPr>
              <a:lnSpc>
                <a:spcPct val="150000"/>
              </a:lnSpc>
              <a:spcBef>
                <a:spcPts val="0"/>
              </a:spcBef>
              <a:defRPr lang="en-US" sz="105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0" name="Заголовок 9">
            <a:extLst>
              <a:ext uri="{FF2B5EF4-FFF2-40B4-BE49-F238E27FC236}">
                <a16:creationId xmlns="" xmlns:a16="http://schemas.microsoft.com/office/drawing/2014/main" id="{FB569F4F-40C0-2BAE-2F80-0B6BF70B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9" name="Текст 9">
            <a:extLst>
              <a:ext uri="{FF2B5EF4-FFF2-40B4-BE49-F238E27FC236}">
                <a16:creationId xmlns="" xmlns:a16="http://schemas.microsoft.com/office/drawing/2014/main" id="{F38E5EFA-258F-AF45-F3FE-029FC10676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21" name="Нижний колонтитул 20">
            <a:extLst>
              <a:ext uri="{FF2B5EF4-FFF2-40B4-BE49-F238E27FC236}">
                <a16:creationId xmlns="" xmlns:a16="http://schemas.microsoft.com/office/drawing/2014/main" id="{D44511B0-E2E3-43E3-E867-BD59B58CA92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23" name="Номер слайда 22">
            <a:extLst>
              <a:ext uri="{FF2B5EF4-FFF2-40B4-BE49-F238E27FC236}">
                <a16:creationId xmlns="" xmlns:a16="http://schemas.microsoft.com/office/drawing/2014/main" id="{9FE5CA81-EC6E-7E1A-302A-32C7DC50B8A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8128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="" xmlns:a16="http://schemas.microsoft.com/office/drawing/2014/main" id="{1BEF48E5-0EF0-3977-79C2-820662F06DA9}"/>
              </a:ext>
            </a:extLst>
          </p:cNvPr>
          <p:cNvSpPr/>
          <p:nvPr/>
        </p:nvSpPr>
        <p:spPr>
          <a:xfrm>
            <a:off x="1942194" y="723900"/>
            <a:ext cx="6652992" cy="780809"/>
          </a:xfrm>
          <a:prstGeom prst="rect">
            <a:avLst/>
          </a:prstGeom>
          <a:solidFill>
            <a:schemeClr val="bg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="" xmlns:a16="http://schemas.microsoft.com/office/drawing/2014/main" id="{36AAF462-6D82-EBE1-069E-7DBC32F1CC5D}"/>
              </a:ext>
            </a:extLst>
          </p:cNvPr>
          <p:cNvSpPr/>
          <p:nvPr/>
        </p:nvSpPr>
        <p:spPr>
          <a:xfrm>
            <a:off x="549204" y="404734"/>
            <a:ext cx="8045983" cy="319166"/>
          </a:xfrm>
          <a:prstGeom prst="rect">
            <a:avLst/>
          </a:prstGeom>
          <a:solidFill>
            <a:schemeClr val="tx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AF211A54-748F-71FD-8701-AE68B04A5A1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79576" y="2148840"/>
            <a:ext cx="2414016" cy="365760"/>
          </a:xfrm>
        </p:spPr>
        <p:txBody>
          <a:bodyPr rtlCol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1108F8E6-CFD8-798A-9C2F-F6AC425444C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73836" y="2788920"/>
            <a:ext cx="2372868" cy="3291840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defRPr lang="en-US" sz="1400"/>
            </a:lvl1pPr>
            <a:lvl2pPr>
              <a:lnSpc>
                <a:spcPct val="150000"/>
              </a:lnSpc>
              <a:spcBef>
                <a:spcPts val="0"/>
              </a:spcBef>
              <a:defRPr lang="en-US" sz="1200"/>
            </a:lvl2pPr>
            <a:lvl3pPr>
              <a:lnSpc>
                <a:spcPct val="150000"/>
              </a:lnSpc>
              <a:spcBef>
                <a:spcPts val="0"/>
              </a:spcBef>
              <a:defRPr lang="en-US" sz="1100"/>
            </a:lvl3pPr>
            <a:lvl4pPr>
              <a:lnSpc>
                <a:spcPct val="150000"/>
              </a:lnSpc>
              <a:spcBef>
                <a:spcPts val="0"/>
              </a:spcBef>
              <a:defRPr lang="en-US" sz="1050"/>
            </a:lvl4pPr>
            <a:lvl5pPr>
              <a:lnSpc>
                <a:spcPct val="150000"/>
              </a:lnSpc>
              <a:spcBef>
                <a:spcPts val="0"/>
              </a:spcBef>
              <a:defRPr lang="en-US" sz="105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30FF5B42-8E52-2B78-7C88-39A811D7A9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011930" y="2148840"/>
            <a:ext cx="2414016" cy="365760"/>
          </a:xfrm>
        </p:spPr>
        <p:txBody>
          <a:bodyPr rtlCol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440AB633-C7A8-E90B-901E-7E3FCE2D54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806190" y="2788920"/>
            <a:ext cx="2372868" cy="3291840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defRPr lang="en-US" sz="1400"/>
            </a:lvl1pPr>
            <a:lvl2pPr>
              <a:lnSpc>
                <a:spcPct val="150000"/>
              </a:lnSpc>
              <a:spcBef>
                <a:spcPts val="0"/>
              </a:spcBef>
              <a:defRPr lang="en-US" sz="1200"/>
            </a:lvl2pPr>
            <a:lvl3pPr>
              <a:lnSpc>
                <a:spcPct val="150000"/>
              </a:lnSpc>
              <a:spcBef>
                <a:spcPts val="0"/>
              </a:spcBef>
              <a:defRPr lang="en-US" sz="1100"/>
            </a:lvl3pPr>
            <a:lvl4pPr>
              <a:lnSpc>
                <a:spcPct val="150000"/>
              </a:lnSpc>
              <a:spcBef>
                <a:spcPts val="0"/>
              </a:spcBef>
              <a:defRPr lang="en-US" sz="1050"/>
            </a:lvl4pPr>
            <a:lvl5pPr>
              <a:lnSpc>
                <a:spcPct val="150000"/>
              </a:lnSpc>
              <a:spcBef>
                <a:spcPts val="0"/>
              </a:spcBef>
              <a:defRPr lang="en-US" sz="105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0" name="Заголовок 9">
            <a:extLst>
              <a:ext uri="{FF2B5EF4-FFF2-40B4-BE49-F238E27FC236}">
                <a16:creationId xmlns="" xmlns:a16="http://schemas.microsoft.com/office/drawing/2014/main" id="{FB569F4F-40C0-2BAE-2F80-0B6BF70B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9" name="Текст 9">
            <a:extLst>
              <a:ext uri="{FF2B5EF4-FFF2-40B4-BE49-F238E27FC236}">
                <a16:creationId xmlns="" xmlns:a16="http://schemas.microsoft.com/office/drawing/2014/main" id="{F38E5EFA-258F-AF45-F3FE-029FC10676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21" name="Нижний колонтитул 20">
            <a:extLst>
              <a:ext uri="{FF2B5EF4-FFF2-40B4-BE49-F238E27FC236}">
                <a16:creationId xmlns="" xmlns:a16="http://schemas.microsoft.com/office/drawing/2014/main" id="{D44511B0-E2E3-43E3-E867-BD59B58CA92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23" name="Номер слайда 22">
            <a:extLst>
              <a:ext uri="{FF2B5EF4-FFF2-40B4-BE49-F238E27FC236}">
                <a16:creationId xmlns="" xmlns:a16="http://schemas.microsoft.com/office/drawing/2014/main" id="{9FE5CA81-EC6E-7E1A-302A-32C7DC50B8A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  <p:pic>
        <p:nvPicPr>
          <p:cNvPr id="2" name="Графический объект 1">
            <a:extLst>
              <a:ext uri="{FF2B5EF4-FFF2-40B4-BE49-F238E27FC236}">
                <a16:creationId xmlns="" xmlns:a16="http://schemas.microsoft.com/office/drawing/2014/main" id="{E38DCAB8-FF04-8225-502A-9415422E45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14165" t="86663"/>
          <a:stretch/>
        </p:blipFill>
        <p:spPr>
          <a:xfrm flipH="1" flipV="1">
            <a:off x="5799499" y="5943369"/>
            <a:ext cx="3344501" cy="914630"/>
          </a:xfrm>
          <a:custGeom>
            <a:avLst/>
            <a:gdLst>
              <a:gd name="connsiteX0" fmla="*/ 0 w 4459335"/>
              <a:gd name="connsiteY0" fmla="*/ 0 h 1543022"/>
              <a:gd name="connsiteX1" fmla="*/ 4459335 w 4459335"/>
              <a:gd name="connsiteY1" fmla="*/ 0 h 1543022"/>
              <a:gd name="connsiteX2" fmla="*/ 4459335 w 4459335"/>
              <a:gd name="connsiteY2" fmla="*/ 1543022 h 1543022"/>
              <a:gd name="connsiteX3" fmla="*/ 0 w 4459335"/>
              <a:gd name="connsiteY3" fmla="*/ 1543022 h 1543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59335" h="1543022">
                <a:moveTo>
                  <a:pt x="0" y="0"/>
                </a:moveTo>
                <a:lnTo>
                  <a:pt x="4459335" y="0"/>
                </a:lnTo>
                <a:lnTo>
                  <a:pt x="4459335" y="1543022"/>
                </a:lnTo>
                <a:lnTo>
                  <a:pt x="0" y="1543022"/>
                </a:lnTo>
                <a:close/>
              </a:path>
            </a:pathLst>
          </a:custGeom>
        </p:spPr>
      </p:pic>
      <p:sp>
        <p:nvSpPr>
          <p:cNvPr id="7" name="Овал 6">
            <a:extLst>
              <a:ext uri="{FF2B5EF4-FFF2-40B4-BE49-F238E27FC236}">
                <a16:creationId xmlns="" xmlns:a16="http://schemas.microsoft.com/office/drawing/2014/main" id="{D37B56B1-1773-120E-5DF7-ADC768615C86}"/>
              </a:ext>
            </a:extLst>
          </p:cNvPr>
          <p:cNvSpPr/>
          <p:nvPr/>
        </p:nvSpPr>
        <p:spPr>
          <a:xfrm>
            <a:off x="7509150" y="5977940"/>
            <a:ext cx="281178" cy="37490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8" name="Текст 4">
            <a:extLst>
              <a:ext uri="{FF2B5EF4-FFF2-40B4-BE49-F238E27FC236}">
                <a16:creationId xmlns="" xmlns:a16="http://schemas.microsoft.com/office/drawing/2014/main" id="{BA05B6D8-31AC-001B-57B4-132C0A9BED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8544" y="2148840"/>
            <a:ext cx="2414016" cy="365760"/>
          </a:xfrm>
        </p:spPr>
        <p:txBody>
          <a:bodyPr rtlCol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9" name="Объект 5">
            <a:extLst>
              <a:ext uri="{FF2B5EF4-FFF2-40B4-BE49-F238E27FC236}">
                <a16:creationId xmlns="" xmlns:a16="http://schemas.microsoft.com/office/drawing/2014/main" id="{56DC4DB0-B5C2-72F4-A891-0281DDB80FC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425946" y="2788920"/>
            <a:ext cx="2372868" cy="3291840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defRPr lang="en-US" sz="1400"/>
            </a:lvl1pPr>
            <a:lvl2pPr>
              <a:lnSpc>
                <a:spcPct val="150000"/>
              </a:lnSpc>
              <a:spcBef>
                <a:spcPts val="0"/>
              </a:spcBef>
              <a:defRPr lang="en-US" sz="1200"/>
            </a:lvl2pPr>
            <a:lvl3pPr>
              <a:lnSpc>
                <a:spcPct val="150000"/>
              </a:lnSpc>
              <a:spcBef>
                <a:spcPts val="0"/>
              </a:spcBef>
              <a:defRPr lang="en-US" sz="1100"/>
            </a:lvl3pPr>
            <a:lvl4pPr>
              <a:lnSpc>
                <a:spcPct val="150000"/>
              </a:lnSpc>
              <a:spcBef>
                <a:spcPts val="0"/>
              </a:spcBef>
              <a:defRPr lang="en-US" sz="1050"/>
            </a:lvl4pPr>
            <a:lvl5pPr>
              <a:lnSpc>
                <a:spcPct val="150000"/>
              </a:lnSpc>
              <a:spcBef>
                <a:spcPts val="0"/>
              </a:spcBef>
              <a:defRPr lang="en-US" sz="105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255356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Название и соде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Графический объект 22">
            <a:extLst>
              <a:ext uri="{FF2B5EF4-FFF2-40B4-BE49-F238E27FC236}">
                <a16:creationId xmlns="" xmlns:a16="http://schemas.microsoft.com/office/drawing/2014/main" id="{8508C9A2-89A3-8585-F561-54AF27E76C2E}"/>
              </a:ext>
            </a:extLst>
          </p:cNvPr>
          <p:cNvSpPr/>
          <p:nvPr/>
        </p:nvSpPr>
        <p:spPr>
          <a:xfrm>
            <a:off x="6722516" y="3545840"/>
            <a:ext cx="1917136" cy="2641600"/>
          </a:xfrm>
          <a:custGeom>
            <a:avLst/>
            <a:gdLst>
              <a:gd name="connsiteX0" fmla="*/ 11417928 w 11417635"/>
              <a:gd name="connsiteY0" fmla="*/ 16489276 h 17685280"/>
              <a:gd name="connsiteX1" fmla="*/ 10219543 w 11417635"/>
              <a:gd name="connsiteY1" fmla="*/ 17687536 h 17685280"/>
              <a:gd name="connsiteX2" fmla="*/ 1198684 w 11417635"/>
              <a:gd name="connsiteY2" fmla="*/ 17687536 h 17685280"/>
              <a:gd name="connsiteX3" fmla="*/ 293 w 11417635"/>
              <a:gd name="connsiteY3" fmla="*/ 16489276 h 17685280"/>
              <a:gd name="connsiteX4" fmla="*/ 293 w 11417635"/>
              <a:gd name="connsiteY4" fmla="*/ 1200514 h 17685280"/>
              <a:gd name="connsiteX5" fmla="*/ 1198684 w 11417635"/>
              <a:gd name="connsiteY5" fmla="*/ 2255 h 17685280"/>
              <a:gd name="connsiteX6" fmla="*/ 10219543 w 11417635"/>
              <a:gd name="connsiteY6" fmla="*/ 2255 h 17685280"/>
              <a:gd name="connsiteX7" fmla="*/ 11417928 w 11417635"/>
              <a:gd name="connsiteY7" fmla="*/ 1200514 h 17685280"/>
              <a:gd name="connsiteX0" fmla="*/ 11417635 w 11417635"/>
              <a:gd name="connsiteY0" fmla="*/ 16501248 h 17699508"/>
              <a:gd name="connsiteX1" fmla="*/ 10219250 w 11417635"/>
              <a:gd name="connsiteY1" fmla="*/ 17699508 h 17699508"/>
              <a:gd name="connsiteX2" fmla="*/ 1198391 w 11417635"/>
              <a:gd name="connsiteY2" fmla="*/ 17699508 h 17699508"/>
              <a:gd name="connsiteX3" fmla="*/ 0 w 11417635"/>
              <a:gd name="connsiteY3" fmla="*/ 16501248 h 17699508"/>
              <a:gd name="connsiteX4" fmla="*/ 0 w 11417635"/>
              <a:gd name="connsiteY4" fmla="*/ 1212486 h 17699508"/>
              <a:gd name="connsiteX5" fmla="*/ 1198391 w 11417635"/>
              <a:gd name="connsiteY5" fmla="*/ 14227 h 17699508"/>
              <a:gd name="connsiteX6" fmla="*/ 3548686 w 11417635"/>
              <a:gd name="connsiteY6" fmla="*/ 0 h 17699508"/>
              <a:gd name="connsiteX7" fmla="*/ 10219250 w 11417635"/>
              <a:gd name="connsiteY7" fmla="*/ 14227 h 17699508"/>
              <a:gd name="connsiteX8" fmla="*/ 11417635 w 11417635"/>
              <a:gd name="connsiteY8" fmla="*/ 1212486 h 17699508"/>
              <a:gd name="connsiteX9" fmla="*/ 11417635 w 11417635"/>
              <a:gd name="connsiteY9" fmla="*/ 16501248 h 17699508"/>
              <a:gd name="connsiteX0" fmla="*/ 11417635 w 11509075"/>
              <a:gd name="connsiteY0" fmla="*/ 1212486 h 17699508"/>
              <a:gd name="connsiteX1" fmla="*/ 11417635 w 11509075"/>
              <a:gd name="connsiteY1" fmla="*/ 16501248 h 17699508"/>
              <a:gd name="connsiteX2" fmla="*/ 10219250 w 11509075"/>
              <a:gd name="connsiteY2" fmla="*/ 17699508 h 17699508"/>
              <a:gd name="connsiteX3" fmla="*/ 1198391 w 11509075"/>
              <a:gd name="connsiteY3" fmla="*/ 17699508 h 17699508"/>
              <a:gd name="connsiteX4" fmla="*/ 0 w 11509075"/>
              <a:gd name="connsiteY4" fmla="*/ 16501248 h 17699508"/>
              <a:gd name="connsiteX5" fmla="*/ 0 w 11509075"/>
              <a:gd name="connsiteY5" fmla="*/ 1212486 h 17699508"/>
              <a:gd name="connsiteX6" fmla="*/ 1198391 w 11509075"/>
              <a:gd name="connsiteY6" fmla="*/ 14227 h 17699508"/>
              <a:gd name="connsiteX7" fmla="*/ 3548686 w 11509075"/>
              <a:gd name="connsiteY7" fmla="*/ 0 h 17699508"/>
              <a:gd name="connsiteX8" fmla="*/ 10219250 w 11509075"/>
              <a:gd name="connsiteY8" fmla="*/ 14227 h 17699508"/>
              <a:gd name="connsiteX9" fmla="*/ 11509075 w 11509075"/>
              <a:gd name="connsiteY9" fmla="*/ 1303926 h 17699508"/>
              <a:gd name="connsiteX0" fmla="*/ 11417635 w 11417635"/>
              <a:gd name="connsiteY0" fmla="*/ 1212486 h 17699508"/>
              <a:gd name="connsiteX1" fmla="*/ 11417635 w 11417635"/>
              <a:gd name="connsiteY1" fmla="*/ 16501248 h 17699508"/>
              <a:gd name="connsiteX2" fmla="*/ 10219250 w 11417635"/>
              <a:gd name="connsiteY2" fmla="*/ 17699508 h 17699508"/>
              <a:gd name="connsiteX3" fmla="*/ 1198391 w 11417635"/>
              <a:gd name="connsiteY3" fmla="*/ 17699508 h 17699508"/>
              <a:gd name="connsiteX4" fmla="*/ 0 w 11417635"/>
              <a:gd name="connsiteY4" fmla="*/ 16501248 h 17699508"/>
              <a:gd name="connsiteX5" fmla="*/ 0 w 11417635"/>
              <a:gd name="connsiteY5" fmla="*/ 1212486 h 17699508"/>
              <a:gd name="connsiteX6" fmla="*/ 1198391 w 11417635"/>
              <a:gd name="connsiteY6" fmla="*/ 14227 h 17699508"/>
              <a:gd name="connsiteX7" fmla="*/ 3548686 w 11417635"/>
              <a:gd name="connsiteY7" fmla="*/ 0 h 17699508"/>
              <a:gd name="connsiteX8" fmla="*/ 10219250 w 11417635"/>
              <a:gd name="connsiteY8" fmla="*/ 14227 h 17699508"/>
              <a:gd name="connsiteX0" fmla="*/ 11417635 w 11417635"/>
              <a:gd name="connsiteY0" fmla="*/ 1212486 h 17699508"/>
              <a:gd name="connsiteX1" fmla="*/ 11417635 w 11417635"/>
              <a:gd name="connsiteY1" fmla="*/ 16501248 h 17699508"/>
              <a:gd name="connsiteX2" fmla="*/ 10219250 w 11417635"/>
              <a:gd name="connsiteY2" fmla="*/ 17699508 h 17699508"/>
              <a:gd name="connsiteX3" fmla="*/ 1198391 w 11417635"/>
              <a:gd name="connsiteY3" fmla="*/ 17699508 h 17699508"/>
              <a:gd name="connsiteX4" fmla="*/ 0 w 11417635"/>
              <a:gd name="connsiteY4" fmla="*/ 16501248 h 17699508"/>
              <a:gd name="connsiteX5" fmla="*/ 0 w 11417635"/>
              <a:gd name="connsiteY5" fmla="*/ 1212486 h 17699508"/>
              <a:gd name="connsiteX6" fmla="*/ 1198391 w 11417635"/>
              <a:gd name="connsiteY6" fmla="*/ 14227 h 17699508"/>
              <a:gd name="connsiteX7" fmla="*/ 3548686 w 11417635"/>
              <a:gd name="connsiteY7" fmla="*/ 0 h 17699508"/>
              <a:gd name="connsiteX0" fmla="*/ 11417635 w 11417635"/>
              <a:gd name="connsiteY0" fmla="*/ 16501248 h 17699508"/>
              <a:gd name="connsiteX1" fmla="*/ 10219250 w 11417635"/>
              <a:gd name="connsiteY1" fmla="*/ 17699508 h 17699508"/>
              <a:gd name="connsiteX2" fmla="*/ 1198391 w 11417635"/>
              <a:gd name="connsiteY2" fmla="*/ 17699508 h 17699508"/>
              <a:gd name="connsiteX3" fmla="*/ 0 w 11417635"/>
              <a:gd name="connsiteY3" fmla="*/ 16501248 h 17699508"/>
              <a:gd name="connsiteX4" fmla="*/ 0 w 11417635"/>
              <a:gd name="connsiteY4" fmla="*/ 1212486 h 17699508"/>
              <a:gd name="connsiteX5" fmla="*/ 1198391 w 11417635"/>
              <a:gd name="connsiteY5" fmla="*/ 14227 h 17699508"/>
              <a:gd name="connsiteX6" fmla="*/ 3548686 w 11417635"/>
              <a:gd name="connsiteY6" fmla="*/ 0 h 17699508"/>
              <a:gd name="connsiteX0" fmla="*/ 11419870 w 11419870"/>
              <a:gd name="connsiteY0" fmla="*/ 16501248 h 17699508"/>
              <a:gd name="connsiteX1" fmla="*/ 10221485 w 11419870"/>
              <a:gd name="connsiteY1" fmla="*/ 17699508 h 17699508"/>
              <a:gd name="connsiteX2" fmla="*/ 1200626 w 11419870"/>
              <a:gd name="connsiteY2" fmla="*/ 17699508 h 17699508"/>
              <a:gd name="connsiteX3" fmla="*/ 2235 w 11419870"/>
              <a:gd name="connsiteY3" fmla="*/ 16501248 h 17699508"/>
              <a:gd name="connsiteX4" fmla="*/ 0 w 11419870"/>
              <a:gd name="connsiteY4" fmla="*/ 3002280 h 17699508"/>
              <a:gd name="connsiteX5" fmla="*/ 2235 w 11419870"/>
              <a:gd name="connsiteY5" fmla="*/ 1212486 h 17699508"/>
              <a:gd name="connsiteX6" fmla="*/ 1200626 w 11419870"/>
              <a:gd name="connsiteY6" fmla="*/ 14227 h 17699508"/>
              <a:gd name="connsiteX7" fmla="*/ 3550921 w 11419870"/>
              <a:gd name="connsiteY7" fmla="*/ 0 h 17699508"/>
              <a:gd name="connsiteX0" fmla="*/ 11419870 w 11419870"/>
              <a:gd name="connsiteY0" fmla="*/ 16501248 h 17699508"/>
              <a:gd name="connsiteX1" fmla="*/ 10221485 w 11419870"/>
              <a:gd name="connsiteY1" fmla="*/ 17699508 h 17699508"/>
              <a:gd name="connsiteX2" fmla="*/ 1200626 w 11419870"/>
              <a:gd name="connsiteY2" fmla="*/ 17699508 h 17699508"/>
              <a:gd name="connsiteX3" fmla="*/ 2235 w 11419870"/>
              <a:gd name="connsiteY3" fmla="*/ 16501248 h 17699508"/>
              <a:gd name="connsiteX4" fmla="*/ 0 w 11419870"/>
              <a:gd name="connsiteY4" fmla="*/ 3947160 h 17699508"/>
              <a:gd name="connsiteX5" fmla="*/ 0 w 11419870"/>
              <a:gd name="connsiteY5" fmla="*/ 3002280 h 17699508"/>
              <a:gd name="connsiteX6" fmla="*/ 2235 w 11419870"/>
              <a:gd name="connsiteY6" fmla="*/ 1212486 h 17699508"/>
              <a:gd name="connsiteX7" fmla="*/ 1200626 w 11419870"/>
              <a:gd name="connsiteY7" fmla="*/ 14227 h 17699508"/>
              <a:gd name="connsiteX8" fmla="*/ 3550921 w 11419870"/>
              <a:gd name="connsiteY8" fmla="*/ 0 h 17699508"/>
              <a:gd name="connsiteX0" fmla="*/ 10221485 w 10221485"/>
              <a:gd name="connsiteY0" fmla="*/ 17699508 h 17699508"/>
              <a:gd name="connsiteX1" fmla="*/ 1200626 w 10221485"/>
              <a:gd name="connsiteY1" fmla="*/ 17699508 h 17699508"/>
              <a:gd name="connsiteX2" fmla="*/ 2235 w 10221485"/>
              <a:gd name="connsiteY2" fmla="*/ 16501248 h 17699508"/>
              <a:gd name="connsiteX3" fmla="*/ 0 w 10221485"/>
              <a:gd name="connsiteY3" fmla="*/ 3947160 h 17699508"/>
              <a:gd name="connsiteX4" fmla="*/ 0 w 10221485"/>
              <a:gd name="connsiteY4" fmla="*/ 3002280 h 17699508"/>
              <a:gd name="connsiteX5" fmla="*/ 2235 w 10221485"/>
              <a:gd name="connsiteY5" fmla="*/ 1212486 h 17699508"/>
              <a:gd name="connsiteX6" fmla="*/ 1200626 w 10221485"/>
              <a:gd name="connsiteY6" fmla="*/ 14227 h 17699508"/>
              <a:gd name="connsiteX7" fmla="*/ 3550921 w 10221485"/>
              <a:gd name="connsiteY7" fmla="*/ 0 h 17699508"/>
              <a:gd name="connsiteX0" fmla="*/ 1200626 w 3550921"/>
              <a:gd name="connsiteY0" fmla="*/ 17699508 h 17699508"/>
              <a:gd name="connsiteX1" fmla="*/ 2235 w 3550921"/>
              <a:gd name="connsiteY1" fmla="*/ 16501248 h 17699508"/>
              <a:gd name="connsiteX2" fmla="*/ 0 w 3550921"/>
              <a:gd name="connsiteY2" fmla="*/ 3947160 h 17699508"/>
              <a:gd name="connsiteX3" fmla="*/ 0 w 3550921"/>
              <a:gd name="connsiteY3" fmla="*/ 3002280 h 17699508"/>
              <a:gd name="connsiteX4" fmla="*/ 2235 w 3550921"/>
              <a:gd name="connsiteY4" fmla="*/ 1212486 h 17699508"/>
              <a:gd name="connsiteX5" fmla="*/ 1200626 w 3550921"/>
              <a:gd name="connsiteY5" fmla="*/ 14227 h 17699508"/>
              <a:gd name="connsiteX6" fmla="*/ 3550921 w 3550921"/>
              <a:gd name="connsiteY6" fmla="*/ 0 h 17699508"/>
              <a:gd name="connsiteX0" fmla="*/ 2235 w 3550921"/>
              <a:gd name="connsiteY0" fmla="*/ 16501248 h 16501248"/>
              <a:gd name="connsiteX1" fmla="*/ 0 w 3550921"/>
              <a:gd name="connsiteY1" fmla="*/ 3947160 h 16501248"/>
              <a:gd name="connsiteX2" fmla="*/ 0 w 3550921"/>
              <a:gd name="connsiteY2" fmla="*/ 3002280 h 16501248"/>
              <a:gd name="connsiteX3" fmla="*/ 2235 w 3550921"/>
              <a:gd name="connsiteY3" fmla="*/ 1212486 h 16501248"/>
              <a:gd name="connsiteX4" fmla="*/ 1200626 w 3550921"/>
              <a:gd name="connsiteY4" fmla="*/ 14227 h 16501248"/>
              <a:gd name="connsiteX5" fmla="*/ 3550921 w 3550921"/>
              <a:gd name="connsiteY5" fmla="*/ 0 h 16501248"/>
              <a:gd name="connsiteX0" fmla="*/ 0 w 3550921"/>
              <a:gd name="connsiteY0" fmla="*/ 3947160 h 3947160"/>
              <a:gd name="connsiteX1" fmla="*/ 0 w 3550921"/>
              <a:gd name="connsiteY1" fmla="*/ 3002280 h 3947160"/>
              <a:gd name="connsiteX2" fmla="*/ 2235 w 3550921"/>
              <a:gd name="connsiteY2" fmla="*/ 1212486 h 3947160"/>
              <a:gd name="connsiteX3" fmla="*/ 1200626 w 3550921"/>
              <a:gd name="connsiteY3" fmla="*/ 14227 h 3947160"/>
              <a:gd name="connsiteX4" fmla="*/ 3550921 w 3550921"/>
              <a:gd name="connsiteY4" fmla="*/ 0 h 3947160"/>
              <a:gd name="connsiteX0" fmla="*/ 0 w 3550921"/>
              <a:gd name="connsiteY0" fmla="*/ 3002280 h 3002280"/>
              <a:gd name="connsiteX1" fmla="*/ 2235 w 3550921"/>
              <a:gd name="connsiteY1" fmla="*/ 1212486 h 3002280"/>
              <a:gd name="connsiteX2" fmla="*/ 1200626 w 3550921"/>
              <a:gd name="connsiteY2" fmla="*/ 14227 h 3002280"/>
              <a:gd name="connsiteX3" fmla="*/ 3550921 w 3550921"/>
              <a:gd name="connsiteY3" fmla="*/ 0 h 3002280"/>
              <a:gd name="connsiteX0" fmla="*/ 2845 w 3548686"/>
              <a:gd name="connsiteY0" fmla="*/ 2799080 h 2799080"/>
              <a:gd name="connsiteX1" fmla="*/ 0 w 3548686"/>
              <a:gd name="connsiteY1" fmla="*/ 1212486 h 2799080"/>
              <a:gd name="connsiteX2" fmla="*/ 1198391 w 3548686"/>
              <a:gd name="connsiteY2" fmla="*/ 14227 h 2799080"/>
              <a:gd name="connsiteX3" fmla="*/ 3548686 w 3548686"/>
              <a:gd name="connsiteY3" fmla="*/ 0 h 2799080"/>
              <a:gd name="connsiteX0" fmla="*/ 2845 w 3548686"/>
              <a:gd name="connsiteY0" fmla="*/ 2707640 h 2707640"/>
              <a:gd name="connsiteX1" fmla="*/ 0 w 3548686"/>
              <a:gd name="connsiteY1" fmla="*/ 1212486 h 2707640"/>
              <a:gd name="connsiteX2" fmla="*/ 1198391 w 3548686"/>
              <a:gd name="connsiteY2" fmla="*/ 14227 h 2707640"/>
              <a:gd name="connsiteX3" fmla="*/ 3548686 w 3548686"/>
              <a:gd name="connsiteY3" fmla="*/ 0 h 2707640"/>
              <a:gd name="connsiteX0" fmla="*/ 2845 w 3548686"/>
              <a:gd name="connsiteY0" fmla="*/ 2667000 h 2667000"/>
              <a:gd name="connsiteX1" fmla="*/ 0 w 3548686"/>
              <a:gd name="connsiteY1" fmla="*/ 1212486 h 2667000"/>
              <a:gd name="connsiteX2" fmla="*/ 1198391 w 3548686"/>
              <a:gd name="connsiteY2" fmla="*/ 14227 h 2667000"/>
              <a:gd name="connsiteX3" fmla="*/ 3548686 w 3548686"/>
              <a:gd name="connsiteY3" fmla="*/ 0 h 2667000"/>
              <a:gd name="connsiteX0" fmla="*/ 2845 w 3548686"/>
              <a:gd name="connsiteY0" fmla="*/ 2651760 h 2651760"/>
              <a:gd name="connsiteX1" fmla="*/ 0 w 3548686"/>
              <a:gd name="connsiteY1" fmla="*/ 1212486 h 2651760"/>
              <a:gd name="connsiteX2" fmla="*/ 1198391 w 3548686"/>
              <a:gd name="connsiteY2" fmla="*/ 14227 h 2651760"/>
              <a:gd name="connsiteX3" fmla="*/ 3548686 w 3548686"/>
              <a:gd name="connsiteY3" fmla="*/ 0 h 2651760"/>
              <a:gd name="connsiteX0" fmla="*/ 2845 w 3020366"/>
              <a:gd name="connsiteY0" fmla="*/ 2651760 h 2651760"/>
              <a:gd name="connsiteX1" fmla="*/ 0 w 3020366"/>
              <a:gd name="connsiteY1" fmla="*/ 1212486 h 2651760"/>
              <a:gd name="connsiteX2" fmla="*/ 1198391 w 3020366"/>
              <a:gd name="connsiteY2" fmla="*/ 14227 h 2651760"/>
              <a:gd name="connsiteX3" fmla="*/ 3020366 w 3020366"/>
              <a:gd name="connsiteY3" fmla="*/ 0 h 2651760"/>
              <a:gd name="connsiteX0" fmla="*/ 2845 w 2883206"/>
              <a:gd name="connsiteY0" fmla="*/ 2651760 h 2651760"/>
              <a:gd name="connsiteX1" fmla="*/ 0 w 2883206"/>
              <a:gd name="connsiteY1" fmla="*/ 1212486 h 2651760"/>
              <a:gd name="connsiteX2" fmla="*/ 1198391 w 2883206"/>
              <a:gd name="connsiteY2" fmla="*/ 14227 h 2651760"/>
              <a:gd name="connsiteX3" fmla="*/ 2883206 w 2883206"/>
              <a:gd name="connsiteY3" fmla="*/ 0 h 2651760"/>
              <a:gd name="connsiteX0" fmla="*/ 2845 w 2796846"/>
              <a:gd name="connsiteY0" fmla="*/ 2651760 h 2651760"/>
              <a:gd name="connsiteX1" fmla="*/ 0 w 2796846"/>
              <a:gd name="connsiteY1" fmla="*/ 1212486 h 2651760"/>
              <a:gd name="connsiteX2" fmla="*/ 1198391 w 2796846"/>
              <a:gd name="connsiteY2" fmla="*/ 14227 h 2651760"/>
              <a:gd name="connsiteX3" fmla="*/ 2796846 w 2796846"/>
              <a:gd name="connsiteY3" fmla="*/ 0 h 2651760"/>
              <a:gd name="connsiteX0" fmla="*/ 2845 w 2735886"/>
              <a:gd name="connsiteY0" fmla="*/ 2656840 h 2656840"/>
              <a:gd name="connsiteX1" fmla="*/ 0 w 2735886"/>
              <a:gd name="connsiteY1" fmla="*/ 1217566 h 2656840"/>
              <a:gd name="connsiteX2" fmla="*/ 1198391 w 2735886"/>
              <a:gd name="connsiteY2" fmla="*/ 19307 h 2656840"/>
              <a:gd name="connsiteX3" fmla="*/ 2735886 w 2735886"/>
              <a:gd name="connsiteY3" fmla="*/ 0 h 2656840"/>
              <a:gd name="connsiteX0" fmla="*/ 2845 w 2674926"/>
              <a:gd name="connsiteY0" fmla="*/ 2651760 h 2651760"/>
              <a:gd name="connsiteX1" fmla="*/ 0 w 2674926"/>
              <a:gd name="connsiteY1" fmla="*/ 1212486 h 2651760"/>
              <a:gd name="connsiteX2" fmla="*/ 1198391 w 2674926"/>
              <a:gd name="connsiteY2" fmla="*/ 14227 h 2651760"/>
              <a:gd name="connsiteX3" fmla="*/ 2674926 w 2674926"/>
              <a:gd name="connsiteY3" fmla="*/ 0 h 2651760"/>
              <a:gd name="connsiteX0" fmla="*/ 2845 w 2674926"/>
              <a:gd name="connsiteY0" fmla="*/ 2651760 h 2651760"/>
              <a:gd name="connsiteX1" fmla="*/ 0 w 2674926"/>
              <a:gd name="connsiteY1" fmla="*/ 1212486 h 2651760"/>
              <a:gd name="connsiteX2" fmla="*/ 1198391 w 2674926"/>
              <a:gd name="connsiteY2" fmla="*/ 14227 h 2651760"/>
              <a:gd name="connsiteX3" fmla="*/ 2674926 w 2674926"/>
              <a:gd name="connsiteY3" fmla="*/ 0 h 2651760"/>
              <a:gd name="connsiteX0" fmla="*/ 2845 w 2644446"/>
              <a:gd name="connsiteY0" fmla="*/ 2651760 h 2651760"/>
              <a:gd name="connsiteX1" fmla="*/ 0 w 2644446"/>
              <a:gd name="connsiteY1" fmla="*/ 1212486 h 2651760"/>
              <a:gd name="connsiteX2" fmla="*/ 1198391 w 2644446"/>
              <a:gd name="connsiteY2" fmla="*/ 14227 h 2651760"/>
              <a:gd name="connsiteX3" fmla="*/ 2644446 w 2644446"/>
              <a:gd name="connsiteY3" fmla="*/ 0 h 2651760"/>
              <a:gd name="connsiteX0" fmla="*/ 2845 w 2608886"/>
              <a:gd name="connsiteY0" fmla="*/ 2651760 h 2651760"/>
              <a:gd name="connsiteX1" fmla="*/ 0 w 2608886"/>
              <a:gd name="connsiteY1" fmla="*/ 1212486 h 2651760"/>
              <a:gd name="connsiteX2" fmla="*/ 1198391 w 2608886"/>
              <a:gd name="connsiteY2" fmla="*/ 14227 h 2651760"/>
              <a:gd name="connsiteX3" fmla="*/ 2608886 w 2608886"/>
              <a:gd name="connsiteY3" fmla="*/ 0 h 2651760"/>
              <a:gd name="connsiteX0" fmla="*/ 2845 w 2598726"/>
              <a:gd name="connsiteY0" fmla="*/ 2646680 h 2646680"/>
              <a:gd name="connsiteX1" fmla="*/ 0 w 2598726"/>
              <a:gd name="connsiteY1" fmla="*/ 1207406 h 2646680"/>
              <a:gd name="connsiteX2" fmla="*/ 1198391 w 2598726"/>
              <a:gd name="connsiteY2" fmla="*/ 9147 h 2646680"/>
              <a:gd name="connsiteX3" fmla="*/ 2598726 w 2598726"/>
              <a:gd name="connsiteY3" fmla="*/ 0 h 2646680"/>
              <a:gd name="connsiteX0" fmla="*/ 2845 w 2558086"/>
              <a:gd name="connsiteY0" fmla="*/ 2641600 h 2641600"/>
              <a:gd name="connsiteX1" fmla="*/ 0 w 2558086"/>
              <a:gd name="connsiteY1" fmla="*/ 1202326 h 2641600"/>
              <a:gd name="connsiteX2" fmla="*/ 1198391 w 2558086"/>
              <a:gd name="connsiteY2" fmla="*/ 4067 h 2641600"/>
              <a:gd name="connsiteX3" fmla="*/ 2558086 w 2558086"/>
              <a:gd name="connsiteY3" fmla="*/ 0 h 2641600"/>
              <a:gd name="connsiteX0" fmla="*/ 2845 w 2556181"/>
              <a:gd name="connsiteY0" fmla="*/ 2641600 h 2641600"/>
              <a:gd name="connsiteX1" fmla="*/ 0 w 2556181"/>
              <a:gd name="connsiteY1" fmla="*/ 1202326 h 2641600"/>
              <a:gd name="connsiteX2" fmla="*/ 1198391 w 2556181"/>
              <a:gd name="connsiteY2" fmla="*/ 4067 h 2641600"/>
              <a:gd name="connsiteX3" fmla="*/ 2556181 w 2556181"/>
              <a:gd name="connsiteY3" fmla="*/ 0 h 264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6181" h="2641600">
                <a:moveTo>
                  <a:pt x="2845" y="2641600"/>
                </a:moveTo>
                <a:cubicBezTo>
                  <a:pt x="1897" y="2112735"/>
                  <a:pt x="948" y="1731191"/>
                  <a:pt x="0" y="1202326"/>
                </a:cubicBezTo>
                <a:cubicBezTo>
                  <a:pt x="0" y="540519"/>
                  <a:pt x="536541" y="4067"/>
                  <a:pt x="1198391" y="4067"/>
                </a:cubicBezTo>
                <a:lnTo>
                  <a:pt x="2556181" y="0"/>
                </a:lnTo>
              </a:path>
            </a:pathLst>
          </a:custGeom>
          <a:noFill/>
          <a:ln w="1356897" cap="sq">
            <a:solidFill>
              <a:schemeClr val="accent4">
                <a:alpha val="89000"/>
              </a:schemeClr>
            </a:solidFill>
            <a:prstDash val="solid"/>
            <a:round/>
          </a:ln>
        </p:spPr>
        <p:txBody>
          <a:bodyPr rtlCol="0" anchor="ctr"/>
          <a:lstStyle>
            <a:defPPr>
              <a:defRPr lang="en-US"/>
            </a:defPPr>
          </a:lstStyle>
          <a:p>
            <a:pPr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60AE1B9-1C14-F852-2B97-05DAA5F80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2B433B37-5F68-E267-936F-4CA54743733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00150" y="2121408"/>
            <a:ext cx="4882896" cy="3578352"/>
          </a:xfrm>
        </p:spPr>
        <p:txBody>
          <a:bodyPr rtlCol="0"/>
          <a:lstStyle>
            <a:lvl1pPr marL="0" indent="0">
              <a:buNone/>
              <a:defRPr lang="en-US" sz="1800"/>
            </a:lvl1pPr>
            <a:lvl2pPr marL="283464">
              <a:defRPr lang="en-US" sz="1800"/>
            </a:lvl2pPr>
            <a:lvl3pPr marL="566928">
              <a:defRPr lang="en-US" sz="1600"/>
            </a:lvl3pPr>
            <a:lvl4pPr marL="758952">
              <a:defRPr lang="en-US" sz="1400"/>
            </a:lvl4pPr>
            <a:lvl5pPr marL="1042416">
              <a:defRPr lang="en-US" sz="14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Текст 9">
            <a:extLst>
              <a:ext uri="{FF2B5EF4-FFF2-40B4-BE49-F238E27FC236}">
                <a16:creationId xmlns="" xmlns:a16="http://schemas.microsoft.com/office/drawing/2014/main" id="{E3602100-4B1B-08F9-3FE3-A39515512D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45" name="Графический объект 24">
            <a:extLst>
              <a:ext uri="{FF2B5EF4-FFF2-40B4-BE49-F238E27FC236}">
                <a16:creationId xmlns="" xmlns:a16="http://schemas.microsoft.com/office/drawing/2014/main" id="{3A387C14-96A1-A53F-B0C4-8C320C0E434B}"/>
              </a:ext>
            </a:extLst>
          </p:cNvPr>
          <p:cNvSpPr/>
          <p:nvPr/>
        </p:nvSpPr>
        <p:spPr>
          <a:xfrm>
            <a:off x="6696551" y="3558490"/>
            <a:ext cx="2371724" cy="3196641"/>
          </a:xfrm>
          <a:custGeom>
            <a:avLst/>
            <a:gdLst>
              <a:gd name="connsiteX0" fmla="*/ -3730 w 9166847"/>
              <a:gd name="connsiteY0" fmla="*/ 5764965 h 5765688"/>
              <a:gd name="connsiteX1" fmla="*/ -3730 w 9166847"/>
              <a:gd name="connsiteY1" fmla="*/ 1152444 h 5765688"/>
              <a:gd name="connsiteX2" fmla="*/ 1189314 w 9166847"/>
              <a:gd name="connsiteY2" fmla="*/ -724 h 5765688"/>
              <a:gd name="connsiteX3" fmla="*/ 9163118 w 9166847"/>
              <a:gd name="connsiteY3" fmla="*/ 36857 h 5765688"/>
              <a:gd name="connsiteX0" fmla="*/ 0 w 9166848"/>
              <a:gd name="connsiteY0" fmla="*/ 5765689 h 5765689"/>
              <a:gd name="connsiteX1" fmla="*/ 0 w 9166848"/>
              <a:gd name="connsiteY1" fmla="*/ 1153168 h 5765689"/>
              <a:gd name="connsiteX2" fmla="*/ 1193044 w 9166848"/>
              <a:gd name="connsiteY2" fmla="*/ 0 h 5765689"/>
              <a:gd name="connsiteX3" fmla="*/ 2736923 w 9166848"/>
              <a:gd name="connsiteY3" fmla="*/ 1574 h 5765689"/>
              <a:gd name="connsiteX4" fmla="*/ 9166848 w 9166848"/>
              <a:gd name="connsiteY4" fmla="*/ 37581 h 5765689"/>
              <a:gd name="connsiteX0" fmla="*/ 0 w 9166848"/>
              <a:gd name="connsiteY0" fmla="*/ 5765689 h 5765689"/>
              <a:gd name="connsiteX1" fmla="*/ 0 w 9166848"/>
              <a:gd name="connsiteY1" fmla="*/ 1153168 h 5765689"/>
              <a:gd name="connsiteX2" fmla="*/ 1193044 w 9166848"/>
              <a:gd name="connsiteY2" fmla="*/ 0 h 5765689"/>
              <a:gd name="connsiteX3" fmla="*/ 2736923 w 9166848"/>
              <a:gd name="connsiteY3" fmla="*/ 1574 h 5765689"/>
              <a:gd name="connsiteX4" fmla="*/ 3169739 w 9166848"/>
              <a:gd name="connsiteY4" fmla="*/ 7671 h 5765689"/>
              <a:gd name="connsiteX5" fmla="*/ 9166848 w 9166848"/>
              <a:gd name="connsiteY5" fmla="*/ 37581 h 5765689"/>
              <a:gd name="connsiteX0" fmla="*/ 0 w 3169739"/>
              <a:gd name="connsiteY0" fmla="*/ 5765689 h 5765689"/>
              <a:gd name="connsiteX1" fmla="*/ 0 w 3169739"/>
              <a:gd name="connsiteY1" fmla="*/ 1153168 h 5765689"/>
              <a:gd name="connsiteX2" fmla="*/ 1193044 w 3169739"/>
              <a:gd name="connsiteY2" fmla="*/ 0 h 5765689"/>
              <a:gd name="connsiteX3" fmla="*/ 2736923 w 3169739"/>
              <a:gd name="connsiteY3" fmla="*/ 1574 h 5765689"/>
              <a:gd name="connsiteX4" fmla="*/ 3169739 w 3169739"/>
              <a:gd name="connsiteY4" fmla="*/ 7671 h 5765689"/>
              <a:gd name="connsiteX0" fmla="*/ 0 w 3160214"/>
              <a:gd name="connsiteY0" fmla="*/ 5765689 h 5765689"/>
              <a:gd name="connsiteX1" fmla="*/ 0 w 3160214"/>
              <a:gd name="connsiteY1" fmla="*/ 1153168 h 5765689"/>
              <a:gd name="connsiteX2" fmla="*/ 1193044 w 3160214"/>
              <a:gd name="connsiteY2" fmla="*/ 0 h 5765689"/>
              <a:gd name="connsiteX3" fmla="*/ 2736923 w 3160214"/>
              <a:gd name="connsiteY3" fmla="*/ 1574 h 5765689"/>
              <a:gd name="connsiteX4" fmla="*/ 3160214 w 3160214"/>
              <a:gd name="connsiteY4" fmla="*/ 7671 h 5765689"/>
              <a:gd name="connsiteX0" fmla="*/ 2085 w 3162299"/>
              <a:gd name="connsiteY0" fmla="*/ 5765689 h 5765689"/>
              <a:gd name="connsiteX1" fmla="*/ 0 w 3162299"/>
              <a:gd name="connsiteY1" fmla="*/ 3173781 h 5765689"/>
              <a:gd name="connsiteX2" fmla="*/ 2085 w 3162299"/>
              <a:gd name="connsiteY2" fmla="*/ 1153168 h 5765689"/>
              <a:gd name="connsiteX3" fmla="*/ 1195129 w 3162299"/>
              <a:gd name="connsiteY3" fmla="*/ 0 h 5765689"/>
              <a:gd name="connsiteX4" fmla="*/ 2739008 w 3162299"/>
              <a:gd name="connsiteY4" fmla="*/ 1574 h 5765689"/>
              <a:gd name="connsiteX5" fmla="*/ 3162299 w 3162299"/>
              <a:gd name="connsiteY5" fmla="*/ 7671 h 5765689"/>
              <a:gd name="connsiteX0" fmla="*/ 0 w 3162299"/>
              <a:gd name="connsiteY0" fmla="*/ 3173781 h 3173781"/>
              <a:gd name="connsiteX1" fmla="*/ 2085 w 3162299"/>
              <a:gd name="connsiteY1" fmla="*/ 1153168 h 3173781"/>
              <a:gd name="connsiteX2" fmla="*/ 1195129 w 3162299"/>
              <a:gd name="connsiteY2" fmla="*/ 0 h 3173781"/>
              <a:gd name="connsiteX3" fmla="*/ 2739008 w 3162299"/>
              <a:gd name="connsiteY3" fmla="*/ 1574 h 3173781"/>
              <a:gd name="connsiteX4" fmla="*/ 3162299 w 3162299"/>
              <a:gd name="connsiteY4" fmla="*/ 7671 h 3173781"/>
              <a:gd name="connsiteX0" fmla="*/ 0 w 3162299"/>
              <a:gd name="connsiteY0" fmla="*/ 3196641 h 3196641"/>
              <a:gd name="connsiteX1" fmla="*/ 2085 w 3162299"/>
              <a:gd name="connsiteY1" fmla="*/ 1153168 h 3196641"/>
              <a:gd name="connsiteX2" fmla="*/ 1195129 w 3162299"/>
              <a:gd name="connsiteY2" fmla="*/ 0 h 3196641"/>
              <a:gd name="connsiteX3" fmla="*/ 2739008 w 3162299"/>
              <a:gd name="connsiteY3" fmla="*/ 1574 h 3196641"/>
              <a:gd name="connsiteX4" fmla="*/ 3162299 w 3162299"/>
              <a:gd name="connsiteY4" fmla="*/ 7671 h 3196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62299" h="3196641">
                <a:moveTo>
                  <a:pt x="0" y="3196641"/>
                </a:moveTo>
                <a:lnTo>
                  <a:pt x="2085" y="1153168"/>
                </a:lnTo>
                <a:cubicBezTo>
                  <a:pt x="2085" y="516291"/>
                  <a:pt x="536218" y="0"/>
                  <a:pt x="1195129" y="0"/>
                </a:cubicBezTo>
                <a:lnTo>
                  <a:pt x="2739008" y="1574"/>
                </a:lnTo>
                <a:lnTo>
                  <a:pt x="3162299" y="7671"/>
                </a:lnTo>
              </a:path>
            </a:pathLst>
          </a:custGeom>
          <a:noFill/>
          <a:ln w="225588" cap="sq">
            <a:solidFill>
              <a:srgbClr val="FDF9E2"/>
            </a:solidFill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</a:lstStyle>
          <a:p>
            <a:pPr rtl="0"/>
            <a:endParaRPr lang="ru-RU" noProof="0"/>
          </a:p>
        </p:txBody>
      </p:sp>
      <p:sp>
        <p:nvSpPr>
          <p:cNvPr id="29" name="Овал 28">
            <a:extLst>
              <a:ext uri="{FF2B5EF4-FFF2-40B4-BE49-F238E27FC236}">
                <a16:creationId xmlns="" xmlns:a16="http://schemas.microsoft.com/office/drawing/2014/main" id="{09E9B68F-058D-E637-2550-5DA70E3D0D41}"/>
              </a:ext>
            </a:extLst>
          </p:cNvPr>
          <p:cNvSpPr/>
          <p:nvPr/>
        </p:nvSpPr>
        <p:spPr>
          <a:xfrm>
            <a:off x="7732756" y="2011479"/>
            <a:ext cx="1221206" cy="1628275"/>
          </a:xfrm>
          <a:prstGeom prst="ellipse">
            <a:avLst/>
          </a:prstGeom>
          <a:solidFill>
            <a:schemeClr val="accent6">
              <a:alpha val="9304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pic>
        <p:nvPicPr>
          <p:cNvPr id="34" name="Графический объект 33">
            <a:extLst>
              <a:ext uri="{FF2B5EF4-FFF2-40B4-BE49-F238E27FC236}">
                <a16:creationId xmlns="" xmlns:a16="http://schemas.microsoft.com/office/drawing/2014/main" id="{6188A037-6B9F-861E-36A7-10311D612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20972" r="31496"/>
          <a:stretch>
            <a:fillRect/>
          </a:stretch>
        </p:blipFill>
        <p:spPr>
          <a:xfrm>
            <a:off x="9525" y="6051322"/>
            <a:ext cx="9144000" cy="528377"/>
          </a:xfrm>
          <a:custGeom>
            <a:avLst/>
            <a:gdLst>
              <a:gd name="connsiteX0" fmla="*/ 0 w 6858000"/>
              <a:gd name="connsiteY0" fmla="*/ 400156 h 400156"/>
              <a:gd name="connsiteX1" fmla="*/ 0 w 6858000"/>
              <a:gd name="connsiteY1" fmla="*/ 0 h 400156"/>
              <a:gd name="connsiteX2" fmla="*/ 6858000 w 6858000"/>
              <a:gd name="connsiteY2" fmla="*/ 0 h 400156"/>
              <a:gd name="connsiteX3" fmla="*/ 6858000 w 6858000"/>
              <a:gd name="connsiteY3" fmla="*/ 400156 h 40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0" h="400156">
                <a:moveTo>
                  <a:pt x="0" y="400156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400156"/>
                </a:lnTo>
                <a:close/>
              </a:path>
            </a:pathLst>
          </a:custGeom>
        </p:spPr>
      </p:pic>
      <p:sp>
        <p:nvSpPr>
          <p:cNvPr id="36" name="Овал 35">
            <a:extLst>
              <a:ext uri="{FF2B5EF4-FFF2-40B4-BE49-F238E27FC236}">
                <a16:creationId xmlns="" xmlns:a16="http://schemas.microsoft.com/office/drawing/2014/main" id="{1C9183AD-9166-27E4-F8C4-4AAE1C7F0BB9}"/>
              </a:ext>
            </a:extLst>
          </p:cNvPr>
          <p:cNvSpPr/>
          <p:nvPr/>
        </p:nvSpPr>
        <p:spPr>
          <a:xfrm>
            <a:off x="6847535" y="6134102"/>
            <a:ext cx="282434" cy="37657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38" name="Овал 37">
            <a:extLst>
              <a:ext uri="{FF2B5EF4-FFF2-40B4-BE49-F238E27FC236}">
                <a16:creationId xmlns="" xmlns:a16="http://schemas.microsoft.com/office/drawing/2014/main" id="{DFED6151-9FDE-FB42-89FC-0347B6A3276D}"/>
              </a:ext>
            </a:extLst>
          </p:cNvPr>
          <p:cNvSpPr/>
          <p:nvPr/>
        </p:nvSpPr>
        <p:spPr>
          <a:xfrm>
            <a:off x="6288997" y="6134102"/>
            <a:ext cx="282434" cy="37657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46" name="Нижний колонтитул 45">
            <a:extLst>
              <a:ext uri="{FF2B5EF4-FFF2-40B4-BE49-F238E27FC236}">
                <a16:creationId xmlns="" xmlns:a16="http://schemas.microsoft.com/office/drawing/2014/main" id="{41E6D8BC-2E14-B95F-1E2F-30FF6EE3AEB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47" name="Номер слайда 46">
            <a:extLst>
              <a:ext uri="{FF2B5EF4-FFF2-40B4-BE49-F238E27FC236}">
                <a16:creationId xmlns="" xmlns:a16="http://schemas.microsoft.com/office/drawing/2014/main" id="{89B6F428-7A93-4AA9-C12A-2A93DFEAF0B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08116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Спасибо!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Графический объект 43">
            <a:extLst>
              <a:ext uri="{FF2B5EF4-FFF2-40B4-BE49-F238E27FC236}">
                <a16:creationId xmlns="" xmlns:a16="http://schemas.microsoft.com/office/drawing/2014/main" id="{94240F9C-F2B6-6263-0817-7E0809D9D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b="85327"/>
          <a:stretch>
            <a:fillRect/>
          </a:stretch>
        </p:blipFill>
        <p:spPr>
          <a:xfrm rot="16200000">
            <a:off x="5421878" y="2981806"/>
            <a:ext cx="6718341" cy="754728"/>
          </a:xfrm>
          <a:custGeom>
            <a:avLst/>
            <a:gdLst>
              <a:gd name="connsiteX0" fmla="*/ 0 w 6718341"/>
              <a:gd name="connsiteY0" fmla="*/ 0 h 1006304"/>
              <a:gd name="connsiteX1" fmla="*/ 6718341 w 6718341"/>
              <a:gd name="connsiteY1" fmla="*/ 0 h 1006304"/>
              <a:gd name="connsiteX2" fmla="*/ 6718341 w 6718341"/>
              <a:gd name="connsiteY2" fmla="*/ 1006304 h 1006304"/>
              <a:gd name="connsiteX3" fmla="*/ 0 w 6718341"/>
              <a:gd name="connsiteY3" fmla="*/ 1006304 h 100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18341" h="1006304">
                <a:moveTo>
                  <a:pt x="0" y="0"/>
                </a:moveTo>
                <a:lnTo>
                  <a:pt x="6718341" y="0"/>
                </a:lnTo>
                <a:lnTo>
                  <a:pt x="6718341" y="1006304"/>
                </a:lnTo>
                <a:lnTo>
                  <a:pt x="0" y="1006304"/>
                </a:lnTo>
                <a:close/>
              </a:path>
            </a:pathLst>
          </a:custGeom>
        </p:spPr>
      </p:pic>
      <p:sp>
        <p:nvSpPr>
          <p:cNvPr id="50" name="Овал 49">
            <a:extLst>
              <a:ext uri="{FF2B5EF4-FFF2-40B4-BE49-F238E27FC236}">
                <a16:creationId xmlns="" xmlns:a16="http://schemas.microsoft.com/office/drawing/2014/main" id="{024F3BA7-5767-DA19-90B2-79087CCD234A}"/>
              </a:ext>
            </a:extLst>
          </p:cNvPr>
          <p:cNvSpPr/>
          <p:nvPr/>
        </p:nvSpPr>
        <p:spPr>
          <a:xfrm>
            <a:off x="8460486" y="1079982"/>
            <a:ext cx="281178" cy="37490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52" name="Овал 51">
            <a:extLst>
              <a:ext uri="{FF2B5EF4-FFF2-40B4-BE49-F238E27FC236}">
                <a16:creationId xmlns="" xmlns:a16="http://schemas.microsoft.com/office/drawing/2014/main" id="{75941C3B-69D9-2131-DE98-77882C6B492E}"/>
              </a:ext>
            </a:extLst>
          </p:cNvPr>
          <p:cNvSpPr/>
          <p:nvPr/>
        </p:nvSpPr>
        <p:spPr>
          <a:xfrm>
            <a:off x="7413819" y="4608700"/>
            <a:ext cx="1221206" cy="1628275"/>
          </a:xfrm>
          <a:prstGeom prst="ellipse">
            <a:avLst/>
          </a:prstGeom>
          <a:solidFill>
            <a:schemeClr val="accent3">
              <a:alpha val="9304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pic>
        <p:nvPicPr>
          <p:cNvPr id="72" name="Графический объект 71">
            <a:extLst>
              <a:ext uri="{FF2B5EF4-FFF2-40B4-BE49-F238E27FC236}">
                <a16:creationId xmlns="" xmlns:a16="http://schemas.microsoft.com/office/drawing/2014/main" id="{F2C371ED-FE8B-10E6-6B09-AB1AF954AA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l="44820" t="41526" b="3152"/>
          <a:stretch/>
        </p:blipFill>
        <p:spPr>
          <a:xfrm>
            <a:off x="-47940" y="5642"/>
            <a:ext cx="2827394" cy="6852356"/>
          </a:xfrm>
          <a:custGeom>
            <a:avLst/>
            <a:gdLst>
              <a:gd name="connsiteX0" fmla="*/ 0 w 3769859"/>
              <a:gd name="connsiteY0" fmla="*/ 0 h 6852356"/>
              <a:gd name="connsiteX1" fmla="*/ 3769859 w 3769859"/>
              <a:gd name="connsiteY1" fmla="*/ 0 h 6852356"/>
              <a:gd name="connsiteX2" fmla="*/ 3769859 w 3769859"/>
              <a:gd name="connsiteY2" fmla="*/ 6852356 h 6852356"/>
              <a:gd name="connsiteX3" fmla="*/ 0 w 3769859"/>
              <a:gd name="connsiteY3" fmla="*/ 6852356 h 685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859" h="6852356">
                <a:moveTo>
                  <a:pt x="0" y="0"/>
                </a:moveTo>
                <a:lnTo>
                  <a:pt x="3769859" y="0"/>
                </a:lnTo>
                <a:lnTo>
                  <a:pt x="3769859" y="6852356"/>
                </a:lnTo>
                <a:lnTo>
                  <a:pt x="0" y="6852356"/>
                </a:lnTo>
                <a:close/>
              </a:path>
            </a:pathLst>
          </a:custGeom>
        </p:spPr>
      </p:pic>
      <p:pic>
        <p:nvPicPr>
          <p:cNvPr id="57" name="Графический объект 56">
            <a:extLst>
              <a:ext uri="{FF2B5EF4-FFF2-40B4-BE49-F238E27FC236}">
                <a16:creationId xmlns="" xmlns:a16="http://schemas.microsoft.com/office/drawing/2014/main" id="{E6DDC0DD-511A-395D-6DF6-B3EBA937E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20633" b="65821"/>
          <a:stretch>
            <a:fillRect/>
          </a:stretch>
        </p:blipFill>
        <p:spPr>
          <a:xfrm flipV="1">
            <a:off x="4402" y="2"/>
            <a:ext cx="3999086" cy="2343995"/>
          </a:xfrm>
          <a:custGeom>
            <a:avLst/>
            <a:gdLst>
              <a:gd name="connsiteX0" fmla="*/ 0 w 5332115"/>
              <a:gd name="connsiteY0" fmla="*/ 2343995 h 2343995"/>
              <a:gd name="connsiteX1" fmla="*/ 5332115 w 5332115"/>
              <a:gd name="connsiteY1" fmla="*/ 2343995 h 2343995"/>
              <a:gd name="connsiteX2" fmla="*/ 5332115 w 5332115"/>
              <a:gd name="connsiteY2" fmla="*/ 0 h 2343995"/>
              <a:gd name="connsiteX3" fmla="*/ 0 w 5332115"/>
              <a:gd name="connsiteY3" fmla="*/ 0 h 2343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2115" h="2343995">
                <a:moveTo>
                  <a:pt x="0" y="2343995"/>
                </a:moveTo>
                <a:lnTo>
                  <a:pt x="5332115" y="2343995"/>
                </a:lnTo>
                <a:lnTo>
                  <a:pt x="5332115" y="0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60" name="Графический объект 59">
            <a:extLst>
              <a:ext uri="{FF2B5EF4-FFF2-40B4-BE49-F238E27FC236}">
                <a16:creationId xmlns="" xmlns:a16="http://schemas.microsoft.com/office/drawing/2014/main" id="{A03A29F6-2DC7-B284-F21B-10BBEECC05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14165" t="77500"/>
          <a:stretch>
            <a:fillRect/>
          </a:stretch>
        </p:blipFill>
        <p:spPr>
          <a:xfrm>
            <a:off x="-12654" y="-29980"/>
            <a:ext cx="3344501" cy="1601124"/>
          </a:xfrm>
          <a:custGeom>
            <a:avLst/>
            <a:gdLst>
              <a:gd name="connsiteX0" fmla="*/ 0 w 4459335"/>
              <a:gd name="connsiteY0" fmla="*/ 0 h 1543022"/>
              <a:gd name="connsiteX1" fmla="*/ 4459335 w 4459335"/>
              <a:gd name="connsiteY1" fmla="*/ 0 h 1543022"/>
              <a:gd name="connsiteX2" fmla="*/ 4459335 w 4459335"/>
              <a:gd name="connsiteY2" fmla="*/ 1543022 h 1543022"/>
              <a:gd name="connsiteX3" fmla="*/ 0 w 4459335"/>
              <a:gd name="connsiteY3" fmla="*/ 1543022 h 1543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59335" h="1543022">
                <a:moveTo>
                  <a:pt x="0" y="0"/>
                </a:moveTo>
                <a:lnTo>
                  <a:pt x="4459335" y="0"/>
                </a:lnTo>
                <a:lnTo>
                  <a:pt x="4459335" y="1543022"/>
                </a:lnTo>
                <a:lnTo>
                  <a:pt x="0" y="1543022"/>
                </a:lnTo>
                <a:close/>
              </a:path>
            </a:pathLst>
          </a:custGeom>
        </p:spPr>
      </p:pic>
      <p:sp>
        <p:nvSpPr>
          <p:cNvPr id="64" name="Овал 63">
            <a:extLst>
              <a:ext uri="{FF2B5EF4-FFF2-40B4-BE49-F238E27FC236}">
                <a16:creationId xmlns="" xmlns:a16="http://schemas.microsoft.com/office/drawing/2014/main" id="{5E42667F-7399-2294-D94B-CB84510A0E95}"/>
              </a:ext>
            </a:extLst>
          </p:cNvPr>
          <p:cNvSpPr/>
          <p:nvPr/>
        </p:nvSpPr>
        <p:spPr>
          <a:xfrm>
            <a:off x="2445819" y="1890018"/>
            <a:ext cx="281178" cy="37490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pic>
        <p:nvPicPr>
          <p:cNvPr id="26" name="Графический объект 25" hidden="1">
            <a:extLst>
              <a:ext uri="{FF2B5EF4-FFF2-40B4-BE49-F238E27FC236}">
                <a16:creationId xmlns="" xmlns:a16="http://schemas.microsoft.com/office/drawing/2014/main" id="{422E8005-83A8-3555-6EFB-842E78C629D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="" xmlns:asvg="http://schemas.microsoft.com/office/drawing/2016/SVG/main" r:embed="rId9"/>
              </a:ext>
            </a:extLst>
          </a:blip>
          <a:srcRect l="-162"/>
          <a:stretch/>
        </p:blipFill>
        <p:spPr>
          <a:xfrm>
            <a:off x="-4640580" y="1779373"/>
            <a:ext cx="15666544" cy="4583992"/>
          </a:xfrm>
          <a:custGeom>
            <a:avLst/>
            <a:gdLst>
              <a:gd name="connsiteX0" fmla="*/ 6153662 w 20854947"/>
              <a:gd name="connsiteY0" fmla="*/ 0 h 4583992"/>
              <a:gd name="connsiteX1" fmla="*/ 20854947 w 20854947"/>
              <a:gd name="connsiteY1" fmla="*/ 0 h 4583992"/>
              <a:gd name="connsiteX2" fmla="*/ 20854947 w 20854947"/>
              <a:gd name="connsiteY2" fmla="*/ 2190264 h 4583992"/>
              <a:gd name="connsiteX3" fmla="*/ 18345663 w 20854947"/>
              <a:gd name="connsiteY3" fmla="*/ 2190264 h 4583992"/>
              <a:gd name="connsiteX4" fmla="*/ 18345663 w 20854947"/>
              <a:gd name="connsiteY4" fmla="*/ 4583992 h 4583992"/>
              <a:gd name="connsiteX5" fmla="*/ 0 w 20854947"/>
              <a:gd name="connsiteY5" fmla="*/ 4583992 h 4583992"/>
              <a:gd name="connsiteX6" fmla="*/ 0 w 20854947"/>
              <a:gd name="connsiteY6" fmla="*/ 4313374 h 4583992"/>
              <a:gd name="connsiteX7" fmla="*/ 6153662 w 20854947"/>
              <a:gd name="connsiteY7" fmla="*/ 4313374 h 4583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54947" h="4583992">
                <a:moveTo>
                  <a:pt x="6153662" y="0"/>
                </a:moveTo>
                <a:lnTo>
                  <a:pt x="20854947" y="0"/>
                </a:lnTo>
                <a:lnTo>
                  <a:pt x="20854947" y="2190264"/>
                </a:lnTo>
                <a:lnTo>
                  <a:pt x="18345663" y="2190264"/>
                </a:lnTo>
                <a:lnTo>
                  <a:pt x="18345663" y="4583992"/>
                </a:lnTo>
                <a:lnTo>
                  <a:pt x="0" y="4583992"/>
                </a:lnTo>
                <a:lnTo>
                  <a:pt x="0" y="4313374"/>
                </a:lnTo>
                <a:lnTo>
                  <a:pt x="6153662" y="4313374"/>
                </a:lnTo>
                <a:close/>
              </a:path>
            </a:pathLst>
          </a:custGeom>
        </p:spPr>
      </p:pic>
      <p:sp>
        <p:nvSpPr>
          <p:cNvPr id="73" name="Заголовок 1">
            <a:extLst>
              <a:ext uri="{FF2B5EF4-FFF2-40B4-BE49-F238E27FC236}">
                <a16:creationId xmlns="" xmlns:a16="http://schemas.microsoft.com/office/drawing/2014/main" id="{11BE7A0F-8563-C84F-54DB-CF04C6DAD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188" y="2214823"/>
            <a:ext cx="2827394" cy="1975104"/>
          </a:xfrm>
        </p:spPr>
        <p:txBody>
          <a:bodyPr rtlCol="0" anchor="b">
            <a:noAutofit/>
          </a:bodyPr>
          <a:lstStyle>
            <a:lvl1pPr>
              <a:defRPr lang="en-US" sz="6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CE354F95-4CC9-871D-2B3D-873AB0B21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97173" y="4278235"/>
            <a:ext cx="2311146" cy="1170432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None/>
              <a:defRPr lang="en-US" sz="1800">
                <a:solidFill>
                  <a:schemeClr val="tx1"/>
                </a:solidFill>
              </a:defRPr>
            </a:lvl1pPr>
            <a:lvl2pPr marL="457200" indent="0">
              <a:buNone/>
              <a:defRPr lang="en-U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U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:p14="http://schemas.microsoft.com/office/powerpoint/2010/main" val="27727608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Текст 9">
            <a:extLst>
              <a:ext uri="{FF2B5EF4-FFF2-40B4-BE49-F238E27FC236}">
                <a16:creationId xmlns="" xmlns:a16="http://schemas.microsoft.com/office/drawing/2014/main" id="{F45380E4-4280-4D6A-412C-BEC95C8CA78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="" xmlns:a16="http://schemas.microsoft.com/office/drawing/2014/main" id="{1E2DEC6B-E418-F7FA-5D06-66914BE64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22" name="Нижний колонтитул 21">
            <a:extLst>
              <a:ext uri="{FF2B5EF4-FFF2-40B4-BE49-F238E27FC236}">
                <a16:creationId xmlns="" xmlns:a16="http://schemas.microsoft.com/office/drawing/2014/main" id="{CDBC6FA3-472C-62C4-429A-28029D228DD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23" name="Номер слайда 22">
            <a:extLst>
              <a:ext uri="{FF2B5EF4-FFF2-40B4-BE49-F238E27FC236}">
                <a16:creationId xmlns="" xmlns:a16="http://schemas.microsoft.com/office/drawing/2014/main" id="{F0B4C4FF-8EF1-767D-7C77-03D625E4B32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23964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9">
            <a:extLst>
              <a:ext uri="{FF2B5EF4-FFF2-40B4-BE49-F238E27FC236}">
                <a16:creationId xmlns="" xmlns:a16="http://schemas.microsoft.com/office/drawing/2014/main" id="{A48C42A6-E4A3-57E4-DBFE-86C89D6D36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90272D4-D364-93D2-A948-9DD478627E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64DD4E5-F3CE-6199-31DD-1C03C409E0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71291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9">
            <a:extLst>
              <a:ext uri="{FF2B5EF4-FFF2-40B4-BE49-F238E27FC236}">
                <a16:creationId xmlns="" xmlns:a16="http://schemas.microsoft.com/office/drawing/2014/main" id="{3FA20FC2-E959-7E20-4647-E505BD8BE4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F9A56E61-4EF1-44C9-6CC9-6876765A738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87391" y="2057400"/>
            <a:ext cx="4629150" cy="4069080"/>
          </a:xfrm>
        </p:spPr>
        <p:txBody>
          <a:bodyPr rtlCol="0"/>
          <a:lstStyle>
            <a:lvl1pPr>
              <a:defRPr lang="en-US" sz="3200"/>
            </a:lvl1pPr>
            <a:lvl2pPr>
              <a:defRPr lang="en-US" sz="2800"/>
            </a:lvl2pPr>
            <a:lvl3pPr>
              <a:defRPr lang="en-US" sz="2400"/>
            </a:lvl3pPr>
            <a:lvl4pPr>
              <a:defRPr lang="en-US" sz="2000"/>
            </a:lvl4pPr>
            <a:lvl5pPr>
              <a:defRPr lang="en-US" sz="2000"/>
            </a:lvl5pPr>
            <a:lvl6pPr>
              <a:defRPr lang="en-US" sz="2000"/>
            </a:lvl6pPr>
            <a:lvl7pPr>
              <a:defRPr lang="en-US" sz="2000"/>
            </a:lvl7pPr>
            <a:lvl8pPr>
              <a:defRPr lang="en-US" sz="2000"/>
            </a:lvl8pPr>
            <a:lvl9pPr>
              <a:defRPr lang="en-US" sz="2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FA7802A7-DF1B-DE1B-4EA4-055C5935076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4069080"/>
          </a:xfrm>
        </p:spPr>
        <p:txBody>
          <a:bodyPr rtlCol="0"/>
          <a:lstStyle>
            <a:lvl1pPr marL="0" indent="0">
              <a:buNone/>
              <a:defRPr lang="en-US" sz="1600"/>
            </a:lvl1pPr>
            <a:lvl2pPr marL="457200" indent="0">
              <a:buNone/>
              <a:defRPr lang="en-US" sz="1400"/>
            </a:lvl2pPr>
            <a:lvl3pPr marL="914400" indent="0">
              <a:buNone/>
              <a:defRPr lang="en-US" sz="1200"/>
            </a:lvl3pPr>
            <a:lvl4pPr marL="1371600" indent="0">
              <a:buNone/>
              <a:defRPr lang="en-US" sz="1000"/>
            </a:lvl4pPr>
            <a:lvl5pPr marL="1828800" indent="0">
              <a:buNone/>
              <a:defRPr lang="en-US" sz="1000"/>
            </a:lvl5pPr>
            <a:lvl6pPr marL="2286000" indent="0">
              <a:buNone/>
              <a:defRPr lang="en-US" sz="1000"/>
            </a:lvl6pPr>
            <a:lvl7pPr marL="2743200" indent="0">
              <a:buNone/>
              <a:defRPr lang="en-US" sz="1000"/>
            </a:lvl7pPr>
            <a:lvl8pPr marL="3200400" indent="0">
              <a:buNone/>
              <a:defRPr lang="en-US" sz="1000"/>
            </a:lvl8pPr>
            <a:lvl9pPr marL="3657600" indent="0">
              <a:buNone/>
              <a:defRPr lang="en-US"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8" name="Заголовок 7">
            <a:extLst>
              <a:ext uri="{FF2B5EF4-FFF2-40B4-BE49-F238E27FC236}">
                <a16:creationId xmlns="" xmlns:a16="http://schemas.microsoft.com/office/drawing/2014/main" id="{FB2F4222-9F0A-A7FE-DFA4-39F2D1A27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="" xmlns:a16="http://schemas.microsoft.com/office/drawing/2014/main" id="{A9174264-0D17-CF28-8778-3DD02FD42C4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="" xmlns:a16="http://schemas.microsoft.com/office/drawing/2014/main" id="{4FFFA002-049D-7794-5114-044DA2B571D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9912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Группа 57">
            <a:extLst>
              <a:ext uri="{FF2B5EF4-FFF2-40B4-BE49-F238E27FC236}">
                <a16:creationId xmlns="" xmlns:a16="http://schemas.microsoft.com/office/drawing/2014/main" id="{7F9A3535-D85B-F023-B8C0-28D2FEAAD9E0}"/>
              </a:ext>
            </a:extLst>
          </p:cNvPr>
          <p:cNvGrpSpPr/>
          <p:nvPr/>
        </p:nvGrpSpPr>
        <p:grpSpPr>
          <a:xfrm>
            <a:off x="1" y="3827513"/>
            <a:ext cx="9149209" cy="3030489"/>
            <a:chOff x="1" y="3827512"/>
            <a:chExt cx="12198945" cy="3030489"/>
          </a:xfrm>
        </p:grpSpPr>
        <p:sp>
          <p:nvSpPr>
            <p:cNvPr id="57" name="Полилиния: Фигура 56">
              <a:extLst>
                <a:ext uri="{FF2B5EF4-FFF2-40B4-BE49-F238E27FC236}">
                  <a16:creationId xmlns="" xmlns:a16="http://schemas.microsoft.com/office/drawing/2014/main" id="{C11C7D54-0954-B838-DA12-86EA86543A54}"/>
                </a:ext>
              </a:extLst>
            </p:cNvPr>
            <p:cNvSpPr/>
            <p:nvPr userDrawn="1"/>
          </p:nvSpPr>
          <p:spPr>
            <a:xfrm>
              <a:off x="11488761" y="5133340"/>
              <a:ext cx="521208" cy="1724660"/>
            </a:xfrm>
            <a:custGeom>
              <a:avLst/>
              <a:gdLst>
                <a:gd name="connsiteX0" fmla="*/ 834 w 513332"/>
                <a:gd name="connsiteY0" fmla="*/ -1393 h 1623974"/>
                <a:gd name="connsiteX1" fmla="*/ 514166 w 513332"/>
                <a:gd name="connsiteY1" fmla="*/ -1393 h 1623974"/>
                <a:gd name="connsiteX2" fmla="*/ 514166 w 513332"/>
                <a:gd name="connsiteY2" fmla="*/ 1622582 h 1623974"/>
                <a:gd name="connsiteX3" fmla="*/ 834 w 513332"/>
                <a:gd name="connsiteY3" fmla="*/ 1622582 h 162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3332" h="1623974">
                  <a:moveTo>
                    <a:pt x="834" y="-1393"/>
                  </a:moveTo>
                  <a:lnTo>
                    <a:pt x="514166" y="-1393"/>
                  </a:lnTo>
                  <a:lnTo>
                    <a:pt x="514166" y="1622582"/>
                  </a:lnTo>
                  <a:lnTo>
                    <a:pt x="834" y="1622582"/>
                  </a:lnTo>
                  <a:close/>
                </a:path>
              </a:pathLst>
            </a:custGeom>
            <a:solidFill>
              <a:schemeClr val="accent1"/>
            </a:solidFill>
            <a:ln w="282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</a:lstStyle>
            <a:p>
              <a:pPr rtl="0"/>
              <a:endParaRPr lang="ru-RU" noProof="0"/>
            </a:p>
          </p:txBody>
        </p:sp>
        <p:pic>
          <p:nvPicPr>
            <p:cNvPr id="55" name="Графический объект 54">
              <a:extLst>
                <a:ext uri="{FF2B5EF4-FFF2-40B4-BE49-F238E27FC236}">
                  <a16:creationId xmlns="" xmlns:a16="http://schemas.microsoft.com/office/drawing/2014/main" id="{E49D87C6-232E-E91C-0D76-756637414E8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9291" r="42583" b="30832"/>
            <a:stretch>
              <a:fillRect/>
            </a:stretch>
          </p:blipFill>
          <p:spPr>
            <a:xfrm>
              <a:off x="1" y="3827512"/>
              <a:ext cx="12198945" cy="3030489"/>
            </a:xfrm>
            <a:custGeom>
              <a:avLst/>
              <a:gdLst>
                <a:gd name="connsiteX0" fmla="*/ 0 w 12198945"/>
                <a:gd name="connsiteY0" fmla="*/ 0 h 3030489"/>
                <a:gd name="connsiteX1" fmla="*/ 12198945 w 12198945"/>
                <a:gd name="connsiteY1" fmla="*/ 0 h 3030489"/>
                <a:gd name="connsiteX2" fmla="*/ 12198945 w 12198945"/>
                <a:gd name="connsiteY2" fmla="*/ 1369519 h 3030489"/>
                <a:gd name="connsiteX3" fmla="*/ 11240822 w 12198945"/>
                <a:gd name="connsiteY3" fmla="*/ 1369519 h 3030489"/>
                <a:gd name="connsiteX4" fmla="*/ 11240822 w 12198945"/>
                <a:gd name="connsiteY4" fmla="*/ 3030489 h 3030489"/>
                <a:gd name="connsiteX5" fmla="*/ 0 w 12198945"/>
                <a:gd name="connsiteY5" fmla="*/ 3030489 h 303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8945" h="3030489">
                  <a:moveTo>
                    <a:pt x="0" y="0"/>
                  </a:moveTo>
                  <a:lnTo>
                    <a:pt x="12198945" y="0"/>
                  </a:lnTo>
                  <a:lnTo>
                    <a:pt x="12198945" y="1369519"/>
                  </a:lnTo>
                  <a:lnTo>
                    <a:pt x="11240822" y="1369519"/>
                  </a:lnTo>
                  <a:lnTo>
                    <a:pt x="11240822" y="3030489"/>
                  </a:lnTo>
                  <a:lnTo>
                    <a:pt x="0" y="3030489"/>
                  </a:lnTo>
                  <a:close/>
                </a:path>
              </a:pathLst>
            </a:custGeom>
          </p:spPr>
        </p:pic>
      </p:grp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60AE1B9-1C14-F852-2B97-05DAA5F80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2B433B37-5F68-E267-936F-4CA54743733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00150" y="2121408"/>
            <a:ext cx="4882896" cy="3578352"/>
          </a:xfrm>
        </p:spPr>
        <p:txBody>
          <a:bodyPr rtlCol="0"/>
          <a:lstStyle>
            <a:lvl1pPr marL="0" indent="0">
              <a:buNone/>
              <a:defRPr lang="en-US" sz="1800"/>
            </a:lvl1pPr>
            <a:lvl2pPr marL="283464">
              <a:defRPr lang="en-US" sz="1800"/>
            </a:lvl2pPr>
            <a:lvl3pPr marL="566928">
              <a:defRPr lang="en-US" sz="1600"/>
            </a:lvl3pPr>
            <a:lvl4pPr marL="758952">
              <a:defRPr lang="en-US" sz="1400"/>
            </a:lvl4pPr>
            <a:lvl5pPr marL="1042416">
              <a:defRPr lang="en-US" sz="14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Текст 9">
            <a:extLst>
              <a:ext uri="{FF2B5EF4-FFF2-40B4-BE49-F238E27FC236}">
                <a16:creationId xmlns="" xmlns:a16="http://schemas.microsoft.com/office/drawing/2014/main" id="{E3602100-4B1B-08F9-3FE3-A39515512D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11" name="Полилиния 65">
            <a:extLst>
              <a:ext uri="{FF2B5EF4-FFF2-40B4-BE49-F238E27FC236}">
                <a16:creationId xmlns="" xmlns:a16="http://schemas.microsoft.com/office/drawing/2014/main" id="{232AA84F-639D-A24B-BB67-2694CC069C65}"/>
              </a:ext>
            </a:extLst>
          </p:cNvPr>
          <p:cNvSpPr/>
          <p:nvPr/>
        </p:nvSpPr>
        <p:spPr>
          <a:xfrm>
            <a:off x="629242" y="5178370"/>
            <a:ext cx="1617824" cy="1679630"/>
          </a:xfrm>
          <a:custGeom>
            <a:avLst/>
            <a:gdLst>
              <a:gd name="connsiteX0" fmla="*/ 1078549 w 2157098"/>
              <a:gd name="connsiteY0" fmla="*/ 0 h 1679630"/>
              <a:gd name="connsiteX1" fmla="*/ 2157098 w 2157098"/>
              <a:gd name="connsiteY1" fmla="*/ 1078549 h 1679630"/>
              <a:gd name="connsiteX2" fmla="*/ 2072341 w 2157098"/>
              <a:gd name="connsiteY2" fmla="*/ 1498369 h 1679630"/>
              <a:gd name="connsiteX3" fmla="*/ 1973955 w 2157098"/>
              <a:gd name="connsiteY3" fmla="*/ 1679630 h 1679630"/>
              <a:gd name="connsiteX4" fmla="*/ 183143 w 2157098"/>
              <a:gd name="connsiteY4" fmla="*/ 1679630 h 1679630"/>
              <a:gd name="connsiteX5" fmla="*/ 84758 w 2157098"/>
              <a:gd name="connsiteY5" fmla="*/ 1498369 h 1679630"/>
              <a:gd name="connsiteX6" fmla="*/ 0 w 2157098"/>
              <a:gd name="connsiteY6" fmla="*/ 1078549 h 1679630"/>
              <a:gd name="connsiteX7" fmla="*/ 1078549 w 2157098"/>
              <a:gd name="connsiteY7" fmla="*/ 0 h 1679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57098" h="1679630">
                <a:moveTo>
                  <a:pt x="1078549" y="0"/>
                </a:moveTo>
                <a:cubicBezTo>
                  <a:pt x="1674215" y="0"/>
                  <a:pt x="2157098" y="482883"/>
                  <a:pt x="2157098" y="1078549"/>
                </a:cubicBezTo>
                <a:cubicBezTo>
                  <a:pt x="2157098" y="1227466"/>
                  <a:pt x="2126918" y="1369333"/>
                  <a:pt x="2072341" y="1498369"/>
                </a:cubicBezTo>
                <a:lnTo>
                  <a:pt x="1973955" y="1679630"/>
                </a:lnTo>
                <a:lnTo>
                  <a:pt x="183143" y="1679630"/>
                </a:lnTo>
                <a:lnTo>
                  <a:pt x="84758" y="1498369"/>
                </a:lnTo>
                <a:cubicBezTo>
                  <a:pt x="30180" y="1369333"/>
                  <a:pt x="0" y="1227466"/>
                  <a:pt x="0" y="1078549"/>
                </a:cubicBezTo>
                <a:cubicBezTo>
                  <a:pt x="0" y="482883"/>
                  <a:pt x="482883" y="0"/>
                  <a:pt x="1078549" y="0"/>
                </a:cubicBezTo>
                <a:close/>
              </a:path>
            </a:pathLst>
          </a:custGeom>
          <a:solidFill>
            <a:schemeClr val="accent4">
              <a:alpha val="8321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="" xmlns:a16="http://schemas.microsoft.com/office/drawing/2014/main" id="{439B8E7B-82C3-F9D6-9E34-8F76C40C8539}"/>
              </a:ext>
            </a:extLst>
          </p:cNvPr>
          <p:cNvSpPr/>
          <p:nvPr/>
        </p:nvSpPr>
        <p:spPr>
          <a:xfrm>
            <a:off x="7220038" y="4990918"/>
            <a:ext cx="281178" cy="37490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60" name="Нижний колонтитул 59">
            <a:extLst>
              <a:ext uri="{FF2B5EF4-FFF2-40B4-BE49-F238E27FC236}">
                <a16:creationId xmlns="" xmlns:a16="http://schemas.microsoft.com/office/drawing/2014/main" id="{EACDB755-CEBA-6C68-443D-525463E80D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61" name="Номер слайда 60">
            <a:extLst>
              <a:ext uri="{FF2B5EF4-FFF2-40B4-BE49-F238E27FC236}">
                <a16:creationId xmlns="" xmlns:a16="http://schemas.microsoft.com/office/drawing/2014/main" id="{307D0F4E-2944-C947-2B6E-0547303F256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82399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9">
            <a:extLst>
              <a:ext uri="{FF2B5EF4-FFF2-40B4-BE49-F238E27FC236}">
                <a16:creationId xmlns="" xmlns:a16="http://schemas.microsoft.com/office/drawing/2014/main" id="{F54A2A46-C45B-ED08-EE41-CEC7D354733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3AA4EA03-DC7A-CC5C-0E56-20FDFBD152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5009" y="1725931"/>
            <a:ext cx="4629150" cy="4873625"/>
          </a:xfrm>
        </p:spPr>
        <p:txBody>
          <a:bodyPr rtlCol="0"/>
          <a:lstStyle>
            <a:lvl1pPr marL="0" indent="0">
              <a:buNone/>
              <a:defRPr lang="en-US" sz="3200"/>
            </a:lvl1pPr>
            <a:lvl2pPr marL="457200" indent="0">
              <a:buNone/>
              <a:defRPr lang="en-US" sz="2800"/>
            </a:lvl2pPr>
            <a:lvl3pPr marL="914400" indent="0">
              <a:buNone/>
              <a:defRPr lang="en-US" sz="2400"/>
            </a:lvl3pPr>
            <a:lvl4pPr marL="1371600" indent="0">
              <a:buNone/>
              <a:defRPr lang="en-US" sz="2000"/>
            </a:lvl4pPr>
            <a:lvl5pPr marL="1828800" indent="0">
              <a:buNone/>
              <a:defRPr lang="en-US" sz="2000"/>
            </a:lvl5pPr>
            <a:lvl6pPr marL="2286000" indent="0">
              <a:buNone/>
              <a:defRPr lang="en-US" sz="2000"/>
            </a:lvl6pPr>
            <a:lvl7pPr marL="2743200" indent="0">
              <a:buNone/>
              <a:defRPr lang="en-US" sz="2000"/>
            </a:lvl7pPr>
            <a:lvl8pPr marL="3200400" indent="0">
              <a:buNone/>
              <a:defRPr lang="en-US" sz="2000"/>
            </a:lvl8pPr>
            <a:lvl9pPr marL="3657600" indent="0">
              <a:buNone/>
              <a:defRPr lang="en-US" sz="2000"/>
            </a:lvl9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53A30CC9-5F1C-933D-A4C9-7DCE2F039EE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 rtlCol="0"/>
          <a:lstStyle>
            <a:lvl1pPr marL="0" indent="0">
              <a:buNone/>
              <a:defRPr lang="en-US" sz="1600"/>
            </a:lvl1pPr>
            <a:lvl2pPr marL="457200" indent="0">
              <a:buNone/>
              <a:defRPr lang="en-US" sz="1400"/>
            </a:lvl2pPr>
            <a:lvl3pPr marL="914400" indent="0">
              <a:buNone/>
              <a:defRPr lang="en-US" sz="1200"/>
            </a:lvl3pPr>
            <a:lvl4pPr marL="1371600" indent="0">
              <a:buNone/>
              <a:defRPr lang="en-US" sz="1000"/>
            </a:lvl4pPr>
            <a:lvl5pPr marL="1828800" indent="0">
              <a:buNone/>
              <a:defRPr lang="en-US" sz="1000"/>
            </a:lvl5pPr>
            <a:lvl6pPr marL="2286000" indent="0">
              <a:buNone/>
              <a:defRPr lang="en-US" sz="1000"/>
            </a:lvl6pPr>
            <a:lvl7pPr marL="2743200" indent="0">
              <a:buNone/>
              <a:defRPr lang="en-US" sz="1000"/>
            </a:lvl7pPr>
            <a:lvl8pPr marL="3200400" indent="0">
              <a:buNone/>
              <a:defRPr lang="en-US" sz="1000"/>
            </a:lvl8pPr>
            <a:lvl9pPr marL="3657600" indent="0">
              <a:buNone/>
              <a:defRPr lang="en-US"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04304BF9-EDC8-7868-84C1-6CCB690381D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37FE0970-0DB3-2D10-BEAE-54A52070A1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Заголовок 9">
            <a:extLst>
              <a:ext uri="{FF2B5EF4-FFF2-40B4-BE49-F238E27FC236}">
                <a16:creationId xmlns="" xmlns:a16="http://schemas.microsoft.com/office/drawing/2014/main" id="{FC668391-E0E0-74A5-F96F-B67ECAE86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11728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Название и соде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60AE1B9-1C14-F852-2B97-05DAA5F80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628" y="438912"/>
            <a:ext cx="6571685" cy="1325880"/>
          </a:xfrm>
        </p:spPr>
        <p:txBody>
          <a:bodyPr rtlCol="0"/>
          <a:lstStyle>
            <a:lvl1pPr>
              <a:defRPr lang="en-US" sz="6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8" name="Текст 7">
            <a:extLst>
              <a:ext uri="{FF2B5EF4-FFF2-40B4-BE49-F238E27FC236}">
                <a16:creationId xmlns="" xmlns:a16="http://schemas.microsoft.com/office/drawing/2014/main" id="{A8596636-128C-4D64-E63E-16619F5CDF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892808"/>
            <a:ext cx="6494526" cy="749808"/>
          </a:xfrm>
          <a:solidFill>
            <a:schemeClr val="accent1">
              <a:lumMod val="75000"/>
            </a:schemeClr>
          </a:solidFill>
        </p:spPr>
        <p:txBody>
          <a:bodyPr lIns="713232" rtlCol="0" anchor="ctr">
            <a:noAutofit/>
          </a:bodyPr>
          <a:lstStyle>
            <a:lvl1pPr marL="0" indent="0">
              <a:buNone/>
              <a:defRPr lang="en-US" sz="40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="" xmlns:a16="http://schemas.microsoft.com/office/drawing/2014/main" id="{D5E065C5-B7CB-9146-3A7C-A6F39CA9B23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37910" y="1792224"/>
            <a:ext cx="720090" cy="96012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63500">
            <a:solidFill>
              <a:schemeClr val="bg2"/>
            </a:solidFill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en-US" sz="40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00</a:t>
            </a:r>
          </a:p>
        </p:txBody>
      </p:sp>
      <p:sp>
        <p:nvSpPr>
          <p:cNvPr id="9" name="Текст 7">
            <a:extLst>
              <a:ext uri="{FF2B5EF4-FFF2-40B4-BE49-F238E27FC236}">
                <a16:creationId xmlns="" xmlns:a16="http://schemas.microsoft.com/office/drawing/2014/main" id="{BD0306DB-B174-37A8-719D-C89F9EE1189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2891790"/>
            <a:ext cx="6494526" cy="749808"/>
          </a:xfrm>
          <a:solidFill>
            <a:schemeClr val="accent2">
              <a:lumMod val="75000"/>
            </a:schemeClr>
          </a:solidFill>
        </p:spPr>
        <p:txBody>
          <a:bodyPr lIns="713232" rtlCol="0" anchor="ctr">
            <a:noAutofit/>
          </a:bodyPr>
          <a:lstStyle>
            <a:lvl1pPr marL="0" indent="0">
              <a:buNone/>
              <a:defRPr lang="en-US" sz="40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5" name="Текст 13">
            <a:extLst>
              <a:ext uri="{FF2B5EF4-FFF2-40B4-BE49-F238E27FC236}">
                <a16:creationId xmlns="" xmlns:a16="http://schemas.microsoft.com/office/drawing/2014/main" id="{D80DBC95-A30E-E3C3-6A02-0DE7F6995B6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37910" y="2784348"/>
            <a:ext cx="720090" cy="9601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63500">
            <a:solidFill>
              <a:schemeClr val="bg2"/>
            </a:solidFill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en-US" sz="40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00</a:t>
            </a:r>
          </a:p>
        </p:txBody>
      </p:sp>
      <p:sp>
        <p:nvSpPr>
          <p:cNvPr id="10" name="Текст 7">
            <a:extLst>
              <a:ext uri="{FF2B5EF4-FFF2-40B4-BE49-F238E27FC236}">
                <a16:creationId xmlns="" xmlns:a16="http://schemas.microsoft.com/office/drawing/2014/main" id="{CFF0762B-1AD3-943D-F4CC-9D5CF574053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3890772"/>
            <a:ext cx="6494526" cy="749808"/>
          </a:xfrm>
          <a:solidFill>
            <a:schemeClr val="accent4">
              <a:lumMod val="75000"/>
            </a:schemeClr>
          </a:solidFill>
        </p:spPr>
        <p:txBody>
          <a:bodyPr lIns="713232" rtlCol="0" anchor="ctr">
            <a:noAutofit/>
          </a:bodyPr>
          <a:lstStyle>
            <a:lvl1pPr marL="0" indent="0">
              <a:buNone/>
              <a:defRPr lang="en-US" sz="40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6" name="Текст 13">
            <a:extLst>
              <a:ext uri="{FF2B5EF4-FFF2-40B4-BE49-F238E27FC236}">
                <a16:creationId xmlns="" xmlns:a16="http://schemas.microsoft.com/office/drawing/2014/main" id="{51060427-2619-E83D-D977-65854C7AA3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7910" y="3776472"/>
            <a:ext cx="720090" cy="96012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63500">
            <a:solidFill>
              <a:schemeClr val="bg2"/>
            </a:solidFill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en-US" sz="40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00</a:t>
            </a:r>
          </a:p>
        </p:txBody>
      </p:sp>
      <p:sp>
        <p:nvSpPr>
          <p:cNvPr id="11" name="Текст 7">
            <a:extLst>
              <a:ext uri="{FF2B5EF4-FFF2-40B4-BE49-F238E27FC236}">
                <a16:creationId xmlns="" xmlns:a16="http://schemas.microsoft.com/office/drawing/2014/main" id="{8B28E366-646A-5633-0E0C-1BB99B27FD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4889754"/>
            <a:ext cx="6494526" cy="749808"/>
          </a:xfrm>
          <a:solidFill>
            <a:schemeClr val="tx1">
              <a:lumMod val="90000"/>
              <a:lumOff val="10000"/>
            </a:schemeClr>
          </a:solidFill>
        </p:spPr>
        <p:txBody>
          <a:bodyPr lIns="713232" rtlCol="0" anchor="ctr">
            <a:noAutofit/>
          </a:bodyPr>
          <a:lstStyle>
            <a:lvl1pPr marL="0" indent="0">
              <a:buNone/>
              <a:defRPr lang="en-US" sz="40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7" name="Текст 13">
            <a:extLst>
              <a:ext uri="{FF2B5EF4-FFF2-40B4-BE49-F238E27FC236}">
                <a16:creationId xmlns="" xmlns:a16="http://schemas.microsoft.com/office/drawing/2014/main" id="{2A38A746-8D71-1D08-BD7B-347D1E59854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37910" y="4768596"/>
            <a:ext cx="720090" cy="960120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en-US" sz="40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00</a:t>
            </a:r>
          </a:p>
        </p:txBody>
      </p:sp>
      <p:sp>
        <p:nvSpPr>
          <p:cNvPr id="12" name="Текст 7">
            <a:extLst>
              <a:ext uri="{FF2B5EF4-FFF2-40B4-BE49-F238E27FC236}">
                <a16:creationId xmlns="" xmlns:a16="http://schemas.microsoft.com/office/drawing/2014/main" id="{CB500DDB-4549-EAE1-1AA8-DBD382D2B9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5888736"/>
            <a:ext cx="6494526" cy="749808"/>
          </a:xfrm>
          <a:solidFill>
            <a:schemeClr val="accent3">
              <a:lumMod val="75000"/>
            </a:schemeClr>
          </a:solidFill>
        </p:spPr>
        <p:txBody>
          <a:bodyPr lIns="713232" rtlCol="0" anchor="ctr">
            <a:noAutofit/>
          </a:bodyPr>
          <a:lstStyle>
            <a:lvl1pPr marL="0" indent="0">
              <a:buNone/>
              <a:defRPr lang="en-US" sz="40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="" xmlns:a16="http://schemas.microsoft.com/office/drawing/2014/main" id="{EC619F49-49DD-DF7B-37A0-6104FF3C2B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37910" y="5760720"/>
            <a:ext cx="720090" cy="960120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63500">
            <a:solidFill>
              <a:schemeClr val="bg2"/>
            </a:solidFill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en-US" sz="40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 noProof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161961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 hidden="1">
            <a:extLst>
              <a:ext uri="{FF2B5EF4-FFF2-40B4-BE49-F238E27FC236}">
                <a16:creationId xmlns="" xmlns:a16="http://schemas.microsoft.com/office/drawing/2014/main" id="{25EA7C35-FF1A-FBFD-05A2-718EB0D16B65}"/>
              </a:ext>
            </a:extLst>
          </p:cNvPr>
          <p:cNvSpPr/>
          <p:nvPr/>
        </p:nvSpPr>
        <p:spPr>
          <a:xfrm>
            <a:off x="175261" y="2011679"/>
            <a:ext cx="2396579" cy="3286867"/>
          </a:xfrm>
          <a:custGeom>
            <a:avLst/>
            <a:gdLst>
              <a:gd name="connsiteX0" fmla="*/ 2213 w 9357201"/>
              <a:gd name="connsiteY0" fmla="*/ -650 h 3276674"/>
              <a:gd name="connsiteX1" fmla="*/ 8009370 w 9357201"/>
              <a:gd name="connsiteY1" fmla="*/ -650 h 3276674"/>
              <a:gd name="connsiteX2" fmla="*/ 9359415 w 9357201"/>
              <a:gd name="connsiteY2" fmla="*/ 1355860 h 3276674"/>
              <a:gd name="connsiteX3" fmla="*/ 9359415 w 9357201"/>
              <a:gd name="connsiteY3" fmla="*/ 3276024 h 3276674"/>
              <a:gd name="connsiteX0" fmla="*/ 0 w 9357202"/>
              <a:gd name="connsiteY0" fmla="*/ 33 h 3276707"/>
              <a:gd name="connsiteX1" fmla="*/ 5765524 w 9357202"/>
              <a:gd name="connsiteY1" fmla="*/ 0 h 3276707"/>
              <a:gd name="connsiteX2" fmla="*/ 8007157 w 9357202"/>
              <a:gd name="connsiteY2" fmla="*/ 33 h 3276707"/>
              <a:gd name="connsiteX3" fmla="*/ 9357202 w 9357202"/>
              <a:gd name="connsiteY3" fmla="*/ 1356543 h 3276707"/>
              <a:gd name="connsiteX4" fmla="*/ 9357202 w 9357202"/>
              <a:gd name="connsiteY4" fmla="*/ 3276707 h 3276707"/>
              <a:gd name="connsiteX0" fmla="*/ 0 w 3591678"/>
              <a:gd name="connsiteY0" fmla="*/ 0 h 3276707"/>
              <a:gd name="connsiteX1" fmla="*/ 2241633 w 3591678"/>
              <a:gd name="connsiteY1" fmla="*/ 33 h 3276707"/>
              <a:gd name="connsiteX2" fmla="*/ 3591678 w 3591678"/>
              <a:gd name="connsiteY2" fmla="*/ 1356543 h 3276707"/>
              <a:gd name="connsiteX3" fmla="*/ 3591678 w 3591678"/>
              <a:gd name="connsiteY3" fmla="*/ 3276707 h 3276707"/>
              <a:gd name="connsiteX0" fmla="*/ 0 w 3408798"/>
              <a:gd name="connsiteY0" fmla="*/ 0 h 3276707"/>
              <a:gd name="connsiteX1" fmla="*/ 2058753 w 3408798"/>
              <a:gd name="connsiteY1" fmla="*/ 33 h 3276707"/>
              <a:gd name="connsiteX2" fmla="*/ 3408798 w 3408798"/>
              <a:gd name="connsiteY2" fmla="*/ 1356543 h 3276707"/>
              <a:gd name="connsiteX3" fmla="*/ 3408798 w 3408798"/>
              <a:gd name="connsiteY3" fmla="*/ 3276707 h 3276707"/>
              <a:gd name="connsiteX0" fmla="*/ 0 w 3225918"/>
              <a:gd name="connsiteY0" fmla="*/ 0 h 3286867"/>
              <a:gd name="connsiteX1" fmla="*/ 1875873 w 3225918"/>
              <a:gd name="connsiteY1" fmla="*/ 10193 h 3286867"/>
              <a:gd name="connsiteX2" fmla="*/ 3225918 w 3225918"/>
              <a:gd name="connsiteY2" fmla="*/ 1366703 h 3286867"/>
              <a:gd name="connsiteX3" fmla="*/ 3225918 w 3225918"/>
              <a:gd name="connsiteY3" fmla="*/ 3286867 h 3286867"/>
              <a:gd name="connsiteX0" fmla="*/ 0 w 3195438"/>
              <a:gd name="connsiteY0" fmla="*/ 0 h 3286867"/>
              <a:gd name="connsiteX1" fmla="*/ 1845393 w 3195438"/>
              <a:gd name="connsiteY1" fmla="*/ 10193 h 3286867"/>
              <a:gd name="connsiteX2" fmla="*/ 3195438 w 3195438"/>
              <a:gd name="connsiteY2" fmla="*/ 1366703 h 3286867"/>
              <a:gd name="connsiteX3" fmla="*/ 3195438 w 3195438"/>
              <a:gd name="connsiteY3" fmla="*/ 3286867 h 3286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5438" h="3286867">
                <a:moveTo>
                  <a:pt x="0" y="0"/>
                </a:moveTo>
                <a:lnTo>
                  <a:pt x="1845393" y="10193"/>
                </a:lnTo>
                <a:cubicBezTo>
                  <a:pt x="2591000" y="10193"/>
                  <a:pt x="3195438" y="617523"/>
                  <a:pt x="3195438" y="1366703"/>
                </a:cubicBezTo>
                <a:lnTo>
                  <a:pt x="3195438" y="3286867"/>
                </a:lnTo>
              </a:path>
            </a:pathLst>
          </a:custGeom>
          <a:noFill/>
          <a:ln w="510466" cap="sq">
            <a:solidFill>
              <a:srgbClr val="00AA59"/>
            </a:solidFill>
            <a:prstDash val="solid"/>
            <a:round/>
          </a:ln>
        </p:spPr>
        <p:txBody>
          <a:bodyPr rtlCol="0" anchor="ctr"/>
          <a:lstStyle>
            <a:defPPr>
              <a:defRPr lang="en-US"/>
            </a:defPPr>
          </a:lstStyle>
          <a:p>
            <a:pPr rtl="0"/>
            <a:endParaRPr lang="en-US" dirty="0"/>
          </a:p>
        </p:txBody>
      </p:sp>
      <p:sp>
        <p:nvSpPr>
          <p:cNvPr id="24" name="Freeform: Shape 23" hidden="1">
            <a:extLst>
              <a:ext uri="{FF2B5EF4-FFF2-40B4-BE49-F238E27FC236}">
                <a16:creationId xmlns="" xmlns:a16="http://schemas.microsoft.com/office/drawing/2014/main" id="{B09E8213-E4A1-3E30-9198-8B68ABEE82B8}"/>
              </a:ext>
            </a:extLst>
          </p:cNvPr>
          <p:cNvSpPr/>
          <p:nvPr/>
        </p:nvSpPr>
        <p:spPr>
          <a:xfrm>
            <a:off x="2571838" y="4725899"/>
            <a:ext cx="6383206" cy="1366196"/>
          </a:xfrm>
          <a:custGeom>
            <a:avLst/>
            <a:gdLst>
              <a:gd name="connsiteX0" fmla="*/ 10980107 w 10977893"/>
              <a:gd name="connsiteY0" fmla="*/ -650 h 1365979"/>
              <a:gd name="connsiteX1" fmla="*/ 10980107 w 10977893"/>
              <a:gd name="connsiteY1" fmla="*/ 789104 h 1365979"/>
              <a:gd name="connsiteX2" fmla="*/ 10357989 w 10977893"/>
              <a:gd name="connsiteY2" fmla="*/ 1365329 h 1365979"/>
              <a:gd name="connsiteX3" fmla="*/ 624331 w 10977893"/>
              <a:gd name="connsiteY3" fmla="*/ 1365329 h 1365979"/>
              <a:gd name="connsiteX4" fmla="*/ 2213 w 10977893"/>
              <a:gd name="connsiteY4" fmla="*/ 789104 h 1365979"/>
              <a:gd name="connsiteX5" fmla="*/ 2213 w 10977893"/>
              <a:gd name="connsiteY5" fmla="*/ -650 h 1365979"/>
              <a:gd name="connsiteX0" fmla="*/ 10977894 w 10977894"/>
              <a:gd name="connsiteY0" fmla="*/ 0 h 1365979"/>
              <a:gd name="connsiteX1" fmla="*/ 10977894 w 10977894"/>
              <a:gd name="connsiteY1" fmla="*/ 789754 h 1365979"/>
              <a:gd name="connsiteX2" fmla="*/ 10355776 w 10977894"/>
              <a:gd name="connsiteY2" fmla="*/ 1365979 h 1365979"/>
              <a:gd name="connsiteX3" fmla="*/ 8724301 w 10977894"/>
              <a:gd name="connsiteY3" fmla="*/ 1362386 h 1365979"/>
              <a:gd name="connsiteX4" fmla="*/ 622118 w 10977894"/>
              <a:gd name="connsiteY4" fmla="*/ 1365979 h 1365979"/>
              <a:gd name="connsiteX5" fmla="*/ 0 w 10977894"/>
              <a:gd name="connsiteY5" fmla="*/ 789754 h 1365979"/>
              <a:gd name="connsiteX6" fmla="*/ 0 w 10977894"/>
              <a:gd name="connsiteY6" fmla="*/ 0 h 1365979"/>
              <a:gd name="connsiteX0" fmla="*/ 10977894 w 10977894"/>
              <a:gd name="connsiteY0" fmla="*/ 789754 h 1365979"/>
              <a:gd name="connsiteX1" fmla="*/ 10355776 w 10977894"/>
              <a:gd name="connsiteY1" fmla="*/ 1365979 h 1365979"/>
              <a:gd name="connsiteX2" fmla="*/ 8724301 w 10977894"/>
              <a:gd name="connsiteY2" fmla="*/ 1362386 h 1365979"/>
              <a:gd name="connsiteX3" fmla="*/ 622118 w 10977894"/>
              <a:gd name="connsiteY3" fmla="*/ 1365979 h 1365979"/>
              <a:gd name="connsiteX4" fmla="*/ 0 w 10977894"/>
              <a:gd name="connsiteY4" fmla="*/ 789754 h 1365979"/>
              <a:gd name="connsiteX5" fmla="*/ 0 w 10977894"/>
              <a:gd name="connsiteY5" fmla="*/ 0 h 1365979"/>
              <a:gd name="connsiteX0" fmla="*/ 10355776 w 10355776"/>
              <a:gd name="connsiteY0" fmla="*/ 1365979 h 1365979"/>
              <a:gd name="connsiteX1" fmla="*/ 8724301 w 10355776"/>
              <a:gd name="connsiteY1" fmla="*/ 1362386 h 1365979"/>
              <a:gd name="connsiteX2" fmla="*/ 622118 w 10355776"/>
              <a:gd name="connsiteY2" fmla="*/ 1365979 h 1365979"/>
              <a:gd name="connsiteX3" fmla="*/ 0 w 10355776"/>
              <a:gd name="connsiteY3" fmla="*/ 789754 h 1365979"/>
              <a:gd name="connsiteX4" fmla="*/ 0 w 10355776"/>
              <a:gd name="connsiteY4" fmla="*/ 0 h 1365979"/>
              <a:gd name="connsiteX0" fmla="*/ 8724301 w 8724301"/>
              <a:gd name="connsiteY0" fmla="*/ 1362386 h 1365979"/>
              <a:gd name="connsiteX1" fmla="*/ 622118 w 8724301"/>
              <a:gd name="connsiteY1" fmla="*/ 1365979 h 1365979"/>
              <a:gd name="connsiteX2" fmla="*/ 0 w 8724301"/>
              <a:gd name="connsiteY2" fmla="*/ 789754 h 1365979"/>
              <a:gd name="connsiteX3" fmla="*/ 0 w 8724301"/>
              <a:gd name="connsiteY3" fmla="*/ 0 h 1365979"/>
              <a:gd name="connsiteX0" fmla="*/ 8510941 w 8510941"/>
              <a:gd name="connsiteY0" fmla="*/ 1366196 h 1366196"/>
              <a:gd name="connsiteX1" fmla="*/ 622118 w 8510941"/>
              <a:gd name="connsiteY1" fmla="*/ 1365979 h 1366196"/>
              <a:gd name="connsiteX2" fmla="*/ 0 w 8510941"/>
              <a:gd name="connsiteY2" fmla="*/ 789754 h 1366196"/>
              <a:gd name="connsiteX3" fmla="*/ 0 w 8510941"/>
              <a:gd name="connsiteY3" fmla="*/ 0 h 1366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10941" h="1366196">
                <a:moveTo>
                  <a:pt x="8510941" y="1366196"/>
                </a:moveTo>
                <a:lnTo>
                  <a:pt x="622118" y="1365979"/>
                </a:lnTo>
                <a:cubicBezTo>
                  <a:pt x="278520" y="1365979"/>
                  <a:pt x="0" y="1107979"/>
                  <a:pt x="0" y="789754"/>
                </a:cubicBezTo>
                <a:lnTo>
                  <a:pt x="0" y="0"/>
                </a:lnTo>
              </a:path>
            </a:pathLst>
          </a:custGeom>
          <a:noFill/>
          <a:ln w="510466" cap="sq">
            <a:solidFill>
              <a:srgbClr val="00AA59"/>
            </a:solidFill>
            <a:prstDash val="solid"/>
            <a:round/>
          </a:ln>
        </p:spPr>
        <p:txBody>
          <a:bodyPr rtlCol="0" anchor="ctr"/>
          <a:lstStyle>
            <a:defPPr>
              <a:defRPr lang="en-US"/>
            </a:defPPr>
          </a:lstStyle>
          <a:p>
            <a:pPr rtl="0"/>
            <a:endParaRPr lang="en-US" dirty="0"/>
          </a:p>
        </p:txBody>
      </p:sp>
      <p:pic>
        <p:nvPicPr>
          <p:cNvPr id="11" name="Графический объект 10">
            <a:extLst>
              <a:ext uri="{FF2B5EF4-FFF2-40B4-BE49-F238E27FC236}">
                <a16:creationId xmlns="" xmlns:a16="http://schemas.microsoft.com/office/drawing/2014/main" id="{A67CFF6C-EDBA-8B95-5C93-0B4BB5939B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29507" r="12032"/>
          <a:stretch/>
        </p:blipFill>
        <p:spPr>
          <a:xfrm>
            <a:off x="0" y="1779373"/>
            <a:ext cx="9144000" cy="4583992"/>
          </a:xfrm>
          <a:custGeom>
            <a:avLst/>
            <a:gdLst>
              <a:gd name="connsiteX0" fmla="*/ 0 w 12192000"/>
              <a:gd name="connsiteY0" fmla="*/ 0 h 4583992"/>
              <a:gd name="connsiteX1" fmla="*/ 12192000 w 12192000"/>
              <a:gd name="connsiteY1" fmla="*/ 0 h 4583992"/>
              <a:gd name="connsiteX2" fmla="*/ 12192000 w 12192000"/>
              <a:gd name="connsiteY2" fmla="*/ 2190264 h 4583992"/>
              <a:gd name="connsiteX3" fmla="*/ 12187938 w 12192000"/>
              <a:gd name="connsiteY3" fmla="*/ 2190264 h 4583992"/>
              <a:gd name="connsiteX4" fmla="*/ 12187938 w 12192000"/>
              <a:gd name="connsiteY4" fmla="*/ 4583992 h 4583992"/>
              <a:gd name="connsiteX5" fmla="*/ 0 w 12192000"/>
              <a:gd name="connsiteY5" fmla="*/ 4583992 h 4583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4583992">
                <a:moveTo>
                  <a:pt x="0" y="0"/>
                </a:moveTo>
                <a:lnTo>
                  <a:pt x="12192000" y="0"/>
                </a:lnTo>
                <a:lnTo>
                  <a:pt x="12192000" y="2190264"/>
                </a:lnTo>
                <a:lnTo>
                  <a:pt x="12187938" y="2190264"/>
                </a:lnTo>
                <a:lnTo>
                  <a:pt x="12187938" y="4583992"/>
                </a:lnTo>
                <a:lnTo>
                  <a:pt x="0" y="4583992"/>
                </a:lnTo>
                <a:close/>
              </a:path>
            </a:pathLst>
          </a:custGeom>
        </p:spPr>
      </p:pic>
      <p:sp>
        <p:nvSpPr>
          <p:cNvPr id="18" name="Овал 17">
            <a:extLst>
              <a:ext uri="{FF2B5EF4-FFF2-40B4-BE49-F238E27FC236}">
                <a16:creationId xmlns="" xmlns:a16="http://schemas.microsoft.com/office/drawing/2014/main" id="{1FEFD686-81C7-A517-F1C0-0C3D3EF340F2}"/>
              </a:ext>
            </a:extLst>
          </p:cNvPr>
          <p:cNvSpPr/>
          <p:nvPr/>
        </p:nvSpPr>
        <p:spPr>
          <a:xfrm>
            <a:off x="575438" y="3628116"/>
            <a:ext cx="1221206" cy="1628275"/>
          </a:xfrm>
          <a:prstGeom prst="ellipse">
            <a:avLst/>
          </a:prstGeom>
          <a:solidFill>
            <a:schemeClr val="accent4">
              <a:alpha val="9304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pic>
        <p:nvPicPr>
          <p:cNvPr id="10" name="Графический объект 9">
            <a:extLst>
              <a:ext uri="{FF2B5EF4-FFF2-40B4-BE49-F238E27FC236}">
                <a16:creationId xmlns="" xmlns:a16="http://schemas.microsoft.com/office/drawing/2014/main" id="{6032612E-888F-3F52-2DF9-1A7FC1C338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b="72707"/>
          <a:stretch>
            <a:fillRect/>
          </a:stretch>
        </p:blipFill>
        <p:spPr>
          <a:xfrm>
            <a:off x="3986785" y="5020135"/>
            <a:ext cx="5038756" cy="1871772"/>
          </a:xfrm>
          <a:custGeom>
            <a:avLst/>
            <a:gdLst>
              <a:gd name="connsiteX0" fmla="*/ 0 w 6718341"/>
              <a:gd name="connsiteY0" fmla="*/ 0 h 1871772"/>
              <a:gd name="connsiteX1" fmla="*/ 6718341 w 6718341"/>
              <a:gd name="connsiteY1" fmla="*/ 0 h 1871772"/>
              <a:gd name="connsiteX2" fmla="*/ 6718341 w 6718341"/>
              <a:gd name="connsiteY2" fmla="*/ 1871772 h 1871772"/>
              <a:gd name="connsiteX3" fmla="*/ 0 w 6718341"/>
              <a:gd name="connsiteY3" fmla="*/ 1871772 h 187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18341" h="1871772">
                <a:moveTo>
                  <a:pt x="0" y="0"/>
                </a:moveTo>
                <a:lnTo>
                  <a:pt x="6718341" y="0"/>
                </a:lnTo>
                <a:lnTo>
                  <a:pt x="6718341" y="1871772"/>
                </a:lnTo>
                <a:lnTo>
                  <a:pt x="0" y="1871772"/>
                </a:lnTo>
                <a:close/>
              </a:path>
            </a:pathLst>
          </a:custGeom>
        </p:spPr>
      </p:pic>
      <p:sp>
        <p:nvSpPr>
          <p:cNvPr id="12" name="Овал 11">
            <a:extLst>
              <a:ext uri="{FF2B5EF4-FFF2-40B4-BE49-F238E27FC236}">
                <a16:creationId xmlns="" xmlns:a16="http://schemas.microsoft.com/office/drawing/2014/main" id="{3CA6479C-DB58-C182-DA46-646A89A79A6F}"/>
              </a:ext>
            </a:extLst>
          </p:cNvPr>
          <p:cNvSpPr/>
          <p:nvPr/>
        </p:nvSpPr>
        <p:spPr>
          <a:xfrm>
            <a:off x="8602206" y="5904459"/>
            <a:ext cx="282434" cy="37657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14" name="Овал 13">
            <a:extLst>
              <a:ext uri="{FF2B5EF4-FFF2-40B4-BE49-F238E27FC236}">
                <a16:creationId xmlns="" xmlns:a16="http://schemas.microsoft.com/office/drawing/2014/main" id="{940F0BF7-907A-B0C3-5845-78EDA851891C}"/>
              </a:ext>
            </a:extLst>
          </p:cNvPr>
          <p:cNvSpPr/>
          <p:nvPr/>
        </p:nvSpPr>
        <p:spPr>
          <a:xfrm>
            <a:off x="2250650" y="2411480"/>
            <a:ext cx="282434" cy="37657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pic>
        <p:nvPicPr>
          <p:cNvPr id="16" name="Графический объект 15">
            <a:extLst>
              <a:ext uri="{FF2B5EF4-FFF2-40B4-BE49-F238E27FC236}">
                <a16:creationId xmlns="" xmlns:a16="http://schemas.microsoft.com/office/drawing/2014/main" id="{5D287EAB-26E8-C8AF-6CB0-D37B7CB370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14165" t="77500"/>
          <a:stretch>
            <a:fillRect/>
          </a:stretch>
        </p:blipFill>
        <p:spPr>
          <a:xfrm flipH="1">
            <a:off x="5799499" y="0"/>
            <a:ext cx="3344501" cy="1543022"/>
          </a:xfrm>
          <a:custGeom>
            <a:avLst/>
            <a:gdLst>
              <a:gd name="connsiteX0" fmla="*/ 0 w 4459335"/>
              <a:gd name="connsiteY0" fmla="*/ 0 h 1543022"/>
              <a:gd name="connsiteX1" fmla="*/ 4459335 w 4459335"/>
              <a:gd name="connsiteY1" fmla="*/ 0 h 1543022"/>
              <a:gd name="connsiteX2" fmla="*/ 4459335 w 4459335"/>
              <a:gd name="connsiteY2" fmla="*/ 1543022 h 1543022"/>
              <a:gd name="connsiteX3" fmla="*/ 0 w 4459335"/>
              <a:gd name="connsiteY3" fmla="*/ 1543022 h 1543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59335" h="1543022">
                <a:moveTo>
                  <a:pt x="0" y="0"/>
                </a:moveTo>
                <a:lnTo>
                  <a:pt x="4459335" y="0"/>
                </a:lnTo>
                <a:lnTo>
                  <a:pt x="4459335" y="1543022"/>
                </a:lnTo>
                <a:lnTo>
                  <a:pt x="0" y="1543022"/>
                </a:lnTo>
                <a:close/>
              </a:path>
            </a:pathLst>
          </a:cu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EF5323F-6D74-29FA-F04C-027DF2809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4558" y="2304288"/>
            <a:ext cx="4135374" cy="2432304"/>
          </a:xfrm>
        </p:spPr>
        <p:txBody>
          <a:bodyPr rtlCol="0" anchor="t">
            <a:noAutofit/>
          </a:bodyPr>
          <a:lstStyle>
            <a:lvl1pPr>
              <a:defRPr lang="en-US" sz="6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CE354F95-4CC9-871D-2B3D-873AB0B21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64558" y="1885193"/>
            <a:ext cx="4457700" cy="411480"/>
          </a:xfrm>
        </p:spPr>
        <p:txBody>
          <a:bodyPr rtlCol="0"/>
          <a:lstStyle>
            <a:lvl1pPr marL="0" indent="0">
              <a:buNone/>
              <a:defRPr lang="en-US" sz="2400">
                <a:solidFill>
                  <a:schemeClr val="tx1"/>
                </a:solidFill>
              </a:defRPr>
            </a:lvl1pPr>
            <a:lvl2pPr marL="457200" indent="0">
              <a:buNone/>
              <a:defRPr lang="en-U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U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:p14="http://schemas.microsoft.com/office/powerpoint/2010/main" val="2761099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ние и содержание —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60AE1B9-1C14-F852-2B97-05DAA5F80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8002" y="722376"/>
            <a:ext cx="6652992" cy="764982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2B433B37-5F68-E267-936F-4CA54743733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8640" y="2404872"/>
            <a:ext cx="8037576" cy="3630168"/>
          </a:xfrm>
        </p:spPr>
        <p:txBody>
          <a:bodyPr rtlCol="0"/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="" xmlns:a16="http://schemas.microsoft.com/office/drawing/2014/main" id="{3660BA33-D95F-4C82-419E-ADBE0C8915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="" xmlns:a16="http://schemas.microsoft.com/office/drawing/2014/main" id="{F33A32FC-3A65-2B5F-2625-0FE903CD37D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12" name="Номер слайда 11">
            <a:extLst>
              <a:ext uri="{FF2B5EF4-FFF2-40B4-BE49-F238E27FC236}">
                <a16:creationId xmlns="" xmlns:a16="http://schemas.microsoft.com/office/drawing/2014/main" id="{7DFD42C5-F2A8-2017-93FA-4A8F8A7CB7B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0168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ние и содержание —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Графический объект 38">
            <a:extLst>
              <a:ext uri="{FF2B5EF4-FFF2-40B4-BE49-F238E27FC236}">
                <a16:creationId xmlns="" xmlns:a16="http://schemas.microsoft.com/office/drawing/2014/main" id="{0FA7F5A0-ECAD-A574-6649-C54801870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26427" r="82873"/>
          <a:stretch>
            <a:fillRect/>
          </a:stretch>
        </p:blipFill>
        <p:spPr>
          <a:xfrm>
            <a:off x="6925221" y="2"/>
            <a:ext cx="2218779" cy="6105105"/>
          </a:xfrm>
          <a:custGeom>
            <a:avLst/>
            <a:gdLst>
              <a:gd name="connsiteX0" fmla="*/ 0 w 2958372"/>
              <a:gd name="connsiteY0" fmla="*/ 0 h 6105105"/>
              <a:gd name="connsiteX1" fmla="*/ 2958372 w 2958372"/>
              <a:gd name="connsiteY1" fmla="*/ 0 h 6105105"/>
              <a:gd name="connsiteX2" fmla="*/ 2958372 w 2958372"/>
              <a:gd name="connsiteY2" fmla="*/ 6105105 h 6105105"/>
              <a:gd name="connsiteX3" fmla="*/ 0 w 2958372"/>
              <a:gd name="connsiteY3" fmla="*/ 6105105 h 6105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8372" h="6105105">
                <a:moveTo>
                  <a:pt x="0" y="0"/>
                </a:moveTo>
                <a:lnTo>
                  <a:pt x="2958372" y="0"/>
                </a:lnTo>
                <a:lnTo>
                  <a:pt x="2958372" y="6105105"/>
                </a:lnTo>
                <a:lnTo>
                  <a:pt x="0" y="6105105"/>
                </a:lnTo>
                <a:close/>
              </a:path>
            </a:pathLst>
          </a:custGeom>
        </p:spPr>
      </p:pic>
      <p:sp>
        <p:nvSpPr>
          <p:cNvPr id="32" name="Прямоугольник 31">
            <a:extLst>
              <a:ext uri="{FF2B5EF4-FFF2-40B4-BE49-F238E27FC236}">
                <a16:creationId xmlns="" xmlns:a16="http://schemas.microsoft.com/office/drawing/2014/main" id="{98CD520B-B465-7A6D-37C4-8A060446902D}"/>
              </a:ext>
            </a:extLst>
          </p:cNvPr>
          <p:cNvSpPr/>
          <p:nvPr/>
        </p:nvSpPr>
        <p:spPr>
          <a:xfrm>
            <a:off x="1942194" y="723900"/>
            <a:ext cx="6652992" cy="780809"/>
          </a:xfrm>
          <a:prstGeom prst="rect">
            <a:avLst/>
          </a:prstGeom>
          <a:solidFill>
            <a:schemeClr val="bg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15" name="Овал 14">
            <a:extLst>
              <a:ext uri="{FF2B5EF4-FFF2-40B4-BE49-F238E27FC236}">
                <a16:creationId xmlns="" xmlns:a16="http://schemas.microsoft.com/office/drawing/2014/main" id="{4C4684B3-A8D3-6A9A-C264-95DFAD1C3FCE}"/>
              </a:ext>
            </a:extLst>
          </p:cNvPr>
          <p:cNvSpPr/>
          <p:nvPr/>
        </p:nvSpPr>
        <p:spPr>
          <a:xfrm>
            <a:off x="6975011" y="2633978"/>
            <a:ext cx="281178" cy="37490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60AE1B9-1C14-F852-2B97-05DAA5F80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8002" y="722376"/>
            <a:ext cx="6652992" cy="764982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2B433B37-5F68-E267-936F-4CA54743733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8640" y="2221992"/>
            <a:ext cx="6213348" cy="3986784"/>
          </a:xfrm>
        </p:spPr>
        <p:txBody>
          <a:bodyPr rtlCol="0"/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="" xmlns:a16="http://schemas.microsoft.com/office/drawing/2014/main" id="{3660BA33-D95F-4C82-419E-ADBE0C8915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="" xmlns:a16="http://schemas.microsoft.com/office/drawing/2014/main" id="{CC1E68FE-16F1-5C98-AEF6-0EAB9EA632CA}"/>
              </a:ext>
            </a:extLst>
          </p:cNvPr>
          <p:cNvSpPr/>
          <p:nvPr/>
        </p:nvSpPr>
        <p:spPr>
          <a:xfrm>
            <a:off x="549204" y="404734"/>
            <a:ext cx="8045983" cy="319166"/>
          </a:xfrm>
          <a:prstGeom prst="rect">
            <a:avLst/>
          </a:prstGeom>
          <a:solidFill>
            <a:schemeClr val="tx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40" name="Нижний колонтитул 39">
            <a:extLst>
              <a:ext uri="{FF2B5EF4-FFF2-40B4-BE49-F238E27FC236}">
                <a16:creationId xmlns="" xmlns:a16="http://schemas.microsoft.com/office/drawing/2014/main" id="{8727F01E-45EF-F70F-2A04-1EA69A24634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41" name="Номер слайда 40">
            <a:extLst>
              <a:ext uri="{FF2B5EF4-FFF2-40B4-BE49-F238E27FC236}">
                <a16:creationId xmlns="" xmlns:a16="http://schemas.microsoft.com/office/drawing/2014/main" id="{C388A650-32E8-11EC-26EE-D260D1953D5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3136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Слайд с цитат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Графический объект 76">
            <a:extLst>
              <a:ext uri="{FF2B5EF4-FFF2-40B4-BE49-F238E27FC236}">
                <a16:creationId xmlns="" xmlns:a16="http://schemas.microsoft.com/office/drawing/2014/main" id="{527CC80A-3410-5824-B06B-C4176A6BF4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10145" t="-169" r="45423" b="28675"/>
          <a:stretch/>
        </p:blipFill>
        <p:spPr>
          <a:xfrm>
            <a:off x="-1" y="3467102"/>
            <a:ext cx="9144001" cy="3390899"/>
          </a:xfrm>
          <a:custGeom>
            <a:avLst/>
            <a:gdLst>
              <a:gd name="connsiteX0" fmla="*/ 0 w 12192001"/>
              <a:gd name="connsiteY0" fmla="*/ 0 h 3390899"/>
              <a:gd name="connsiteX1" fmla="*/ 12192001 w 12192001"/>
              <a:gd name="connsiteY1" fmla="*/ 0 h 3390899"/>
              <a:gd name="connsiteX2" fmla="*/ 12192001 w 12192001"/>
              <a:gd name="connsiteY2" fmla="*/ 2324100 h 3390899"/>
              <a:gd name="connsiteX3" fmla="*/ 12192001 w 12192001"/>
              <a:gd name="connsiteY3" fmla="*/ 3390899 h 3390899"/>
              <a:gd name="connsiteX4" fmla="*/ 0 w 12192001"/>
              <a:gd name="connsiteY4" fmla="*/ 3390899 h 3390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1" h="3390899">
                <a:moveTo>
                  <a:pt x="0" y="0"/>
                </a:moveTo>
                <a:lnTo>
                  <a:pt x="12192001" y="0"/>
                </a:lnTo>
                <a:lnTo>
                  <a:pt x="12192001" y="2324100"/>
                </a:lnTo>
                <a:lnTo>
                  <a:pt x="12192001" y="3390899"/>
                </a:lnTo>
                <a:lnTo>
                  <a:pt x="0" y="3390899"/>
                </a:lnTo>
                <a:close/>
              </a:path>
            </a:pathLst>
          </a:custGeom>
        </p:spPr>
      </p:pic>
      <p:sp>
        <p:nvSpPr>
          <p:cNvPr id="53" name="Заголовок 1">
            <a:extLst>
              <a:ext uri="{FF2B5EF4-FFF2-40B4-BE49-F238E27FC236}">
                <a16:creationId xmlns="" xmlns:a16="http://schemas.microsoft.com/office/drawing/2014/main" id="{CB607447-86F1-863F-176B-E0B78D243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1216152"/>
            <a:ext cx="6713982" cy="3191256"/>
          </a:xfrm>
        </p:spPr>
        <p:txBody>
          <a:bodyPr rtlCol="0" anchor="t">
            <a:noAutofit/>
          </a:bodyPr>
          <a:lstStyle>
            <a:lvl1pPr>
              <a:defRPr lang="en-US" sz="55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67" name="Графический объект 12">
            <a:extLst>
              <a:ext uri="{FF2B5EF4-FFF2-40B4-BE49-F238E27FC236}">
                <a16:creationId xmlns="" xmlns:a16="http://schemas.microsoft.com/office/drawing/2014/main" id="{E5105AB7-2E65-757B-FF2B-CFE19C5C87B7}"/>
              </a:ext>
            </a:extLst>
          </p:cNvPr>
          <p:cNvSpPr/>
          <p:nvPr/>
        </p:nvSpPr>
        <p:spPr>
          <a:xfrm rot="5400000" flipV="1">
            <a:off x="5681763" y="3427173"/>
            <a:ext cx="6355080" cy="2108"/>
          </a:xfrm>
          <a:custGeom>
            <a:avLst/>
            <a:gdLst>
              <a:gd name="connsiteX0" fmla="*/ 13912003 w 13911910"/>
              <a:gd name="connsiteY0" fmla="*/ 95 h 2810"/>
              <a:gd name="connsiteX1" fmla="*/ 93 w 13911910"/>
              <a:gd name="connsiteY1" fmla="*/ 95 h 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11910" h="2810">
                <a:moveTo>
                  <a:pt x="13912003" y="95"/>
                </a:moveTo>
                <a:lnTo>
                  <a:pt x="93" y="95"/>
                </a:lnTo>
              </a:path>
            </a:pathLst>
          </a:custGeom>
          <a:noFill/>
          <a:ln w="508812" cap="sq">
            <a:solidFill>
              <a:schemeClr val="accent3">
                <a:alpha val="84000"/>
              </a:schemeClr>
            </a:solidFill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</a:lstStyle>
          <a:p>
            <a:pPr rtl="0"/>
            <a:endParaRPr lang="ru-RU" noProof="0"/>
          </a:p>
        </p:txBody>
      </p:sp>
      <p:sp>
        <p:nvSpPr>
          <p:cNvPr id="59" name="Графический объект 12">
            <a:extLst>
              <a:ext uri="{FF2B5EF4-FFF2-40B4-BE49-F238E27FC236}">
                <a16:creationId xmlns="" xmlns:a16="http://schemas.microsoft.com/office/drawing/2014/main" id="{ECA42036-662E-03F7-941F-EDA42BEA5EDE}"/>
              </a:ext>
            </a:extLst>
          </p:cNvPr>
          <p:cNvSpPr/>
          <p:nvPr/>
        </p:nvSpPr>
        <p:spPr>
          <a:xfrm rot="5400000" flipV="1">
            <a:off x="5140743" y="3427173"/>
            <a:ext cx="6355080" cy="2108"/>
          </a:xfrm>
          <a:custGeom>
            <a:avLst/>
            <a:gdLst>
              <a:gd name="connsiteX0" fmla="*/ 13912003 w 13911910"/>
              <a:gd name="connsiteY0" fmla="*/ 95 h 2810"/>
              <a:gd name="connsiteX1" fmla="*/ 93 w 13911910"/>
              <a:gd name="connsiteY1" fmla="*/ 95 h 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11910" h="2810">
                <a:moveTo>
                  <a:pt x="13912003" y="95"/>
                </a:moveTo>
                <a:lnTo>
                  <a:pt x="93" y="95"/>
                </a:lnTo>
              </a:path>
            </a:pathLst>
          </a:custGeom>
          <a:noFill/>
          <a:ln w="508812" cap="sq">
            <a:solidFill>
              <a:schemeClr val="accent3">
                <a:alpha val="84000"/>
              </a:schemeClr>
            </a:solidFill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</a:lstStyle>
          <a:p>
            <a:pPr rtl="0"/>
            <a:endParaRPr lang="ru-RU" noProof="0"/>
          </a:p>
        </p:txBody>
      </p:sp>
      <p:sp>
        <p:nvSpPr>
          <p:cNvPr id="9" name="Полилиния 47">
            <a:extLst>
              <a:ext uri="{FF2B5EF4-FFF2-40B4-BE49-F238E27FC236}">
                <a16:creationId xmlns="" xmlns:a16="http://schemas.microsoft.com/office/drawing/2014/main" id="{B90A79D3-C4F3-1056-F590-BFED7F28BC72}"/>
              </a:ext>
            </a:extLst>
          </p:cNvPr>
          <p:cNvSpPr/>
          <p:nvPr/>
        </p:nvSpPr>
        <p:spPr>
          <a:xfrm>
            <a:off x="514349" y="5342014"/>
            <a:ext cx="1617824" cy="1515987"/>
          </a:xfrm>
          <a:custGeom>
            <a:avLst/>
            <a:gdLst>
              <a:gd name="connsiteX0" fmla="*/ 1078549 w 2157098"/>
              <a:gd name="connsiteY0" fmla="*/ 0 h 1515987"/>
              <a:gd name="connsiteX1" fmla="*/ 2157098 w 2157098"/>
              <a:gd name="connsiteY1" fmla="*/ 1078549 h 1515987"/>
              <a:gd name="connsiteX2" fmla="*/ 2072340 w 2157098"/>
              <a:gd name="connsiteY2" fmla="*/ 1498369 h 1515987"/>
              <a:gd name="connsiteX3" fmla="*/ 2062778 w 2157098"/>
              <a:gd name="connsiteY3" fmla="*/ 1515987 h 1515987"/>
              <a:gd name="connsiteX4" fmla="*/ 94321 w 2157098"/>
              <a:gd name="connsiteY4" fmla="*/ 1515987 h 1515987"/>
              <a:gd name="connsiteX5" fmla="*/ 84758 w 2157098"/>
              <a:gd name="connsiteY5" fmla="*/ 1498369 h 1515987"/>
              <a:gd name="connsiteX6" fmla="*/ 0 w 2157098"/>
              <a:gd name="connsiteY6" fmla="*/ 1078549 h 1515987"/>
              <a:gd name="connsiteX7" fmla="*/ 1078549 w 2157098"/>
              <a:gd name="connsiteY7" fmla="*/ 0 h 1515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57098" h="1515987">
                <a:moveTo>
                  <a:pt x="1078549" y="0"/>
                </a:moveTo>
                <a:cubicBezTo>
                  <a:pt x="1674215" y="0"/>
                  <a:pt x="2157098" y="482883"/>
                  <a:pt x="2157098" y="1078549"/>
                </a:cubicBezTo>
                <a:cubicBezTo>
                  <a:pt x="2157098" y="1227466"/>
                  <a:pt x="2126918" y="1369333"/>
                  <a:pt x="2072340" y="1498369"/>
                </a:cubicBezTo>
                <a:lnTo>
                  <a:pt x="2062778" y="1515987"/>
                </a:lnTo>
                <a:lnTo>
                  <a:pt x="94321" y="1515987"/>
                </a:lnTo>
                <a:lnTo>
                  <a:pt x="84758" y="1498369"/>
                </a:lnTo>
                <a:cubicBezTo>
                  <a:pt x="30180" y="1369333"/>
                  <a:pt x="0" y="1227466"/>
                  <a:pt x="0" y="1078549"/>
                </a:cubicBezTo>
                <a:cubicBezTo>
                  <a:pt x="0" y="482883"/>
                  <a:pt x="482883" y="0"/>
                  <a:pt x="1078549" y="0"/>
                </a:cubicBezTo>
                <a:close/>
              </a:path>
            </a:pathLst>
          </a:custGeom>
          <a:solidFill>
            <a:schemeClr val="accent4">
              <a:alpha val="8321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20" name="Овал 19">
            <a:extLst>
              <a:ext uri="{FF2B5EF4-FFF2-40B4-BE49-F238E27FC236}">
                <a16:creationId xmlns="" xmlns:a16="http://schemas.microsoft.com/office/drawing/2014/main" id="{31FFE4B3-23C8-22B1-E231-C5753166B687}"/>
              </a:ext>
            </a:extLst>
          </p:cNvPr>
          <p:cNvSpPr/>
          <p:nvPr/>
        </p:nvSpPr>
        <p:spPr>
          <a:xfrm>
            <a:off x="8179386" y="1063062"/>
            <a:ext cx="281178" cy="37490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pic>
        <p:nvPicPr>
          <p:cNvPr id="26" name="Графический объект 25" hidden="1">
            <a:extLst>
              <a:ext uri="{FF2B5EF4-FFF2-40B4-BE49-F238E27FC236}">
                <a16:creationId xmlns="" xmlns:a16="http://schemas.microsoft.com/office/drawing/2014/main" id="{422E8005-83A8-3555-6EFB-842E78C629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l="-162"/>
          <a:stretch/>
        </p:blipFill>
        <p:spPr>
          <a:xfrm>
            <a:off x="-4640580" y="1779373"/>
            <a:ext cx="15666544" cy="4583992"/>
          </a:xfrm>
          <a:custGeom>
            <a:avLst/>
            <a:gdLst>
              <a:gd name="connsiteX0" fmla="*/ 6153662 w 20854947"/>
              <a:gd name="connsiteY0" fmla="*/ 0 h 4583992"/>
              <a:gd name="connsiteX1" fmla="*/ 20854947 w 20854947"/>
              <a:gd name="connsiteY1" fmla="*/ 0 h 4583992"/>
              <a:gd name="connsiteX2" fmla="*/ 20854947 w 20854947"/>
              <a:gd name="connsiteY2" fmla="*/ 2190264 h 4583992"/>
              <a:gd name="connsiteX3" fmla="*/ 18345663 w 20854947"/>
              <a:gd name="connsiteY3" fmla="*/ 2190264 h 4583992"/>
              <a:gd name="connsiteX4" fmla="*/ 18345663 w 20854947"/>
              <a:gd name="connsiteY4" fmla="*/ 4583992 h 4583992"/>
              <a:gd name="connsiteX5" fmla="*/ 0 w 20854947"/>
              <a:gd name="connsiteY5" fmla="*/ 4583992 h 4583992"/>
              <a:gd name="connsiteX6" fmla="*/ 0 w 20854947"/>
              <a:gd name="connsiteY6" fmla="*/ 4313374 h 4583992"/>
              <a:gd name="connsiteX7" fmla="*/ 6153662 w 20854947"/>
              <a:gd name="connsiteY7" fmla="*/ 4313374 h 4583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54947" h="4583992">
                <a:moveTo>
                  <a:pt x="6153662" y="0"/>
                </a:moveTo>
                <a:lnTo>
                  <a:pt x="20854947" y="0"/>
                </a:lnTo>
                <a:lnTo>
                  <a:pt x="20854947" y="2190264"/>
                </a:lnTo>
                <a:lnTo>
                  <a:pt x="18345663" y="2190264"/>
                </a:lnTo>
                <a:lnTo>
                  <a:pt x="18345663" y="4583992"/>
                </a:lnTo>
                <a:lnTo>
                  <a:pt x="0" y="4583992"/>
                </a:lnTo>
                <a:lnTo>
                  <a:pt x="0" y="4313374"/>
                </a:lnTo>
                <a:lnTo>
                  <a:pt x="6153662" y="4313374"/>
                </a:lnTo>
                <a:close/>
              </a:path>
            </a:pathLst>
          </a:custGeom>
        </p:spPr>
      </p:pic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CE354F95-4CC9-871D-2B3D-873AB0B21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80060" y="4581144"/>
            <a:ext cx="4882896" cy="365760"/>
          </a:xfrm>
        </p:spPr>
        <p:txBody>
          <a:bodyPr rtlCol="0">
            <a:normAutofit/>
          </a:bodyPr>
          <a:lstStyle>
            <a:lvl1pPr marL="0" indent="0">
              <a:buNone/>
              <a:defRPr lang="en-US" sz="1800">
                <a:solidFill>
                  <a:schemeClr val="tx1"/>
                </a:solidFill>
              </a:defRPr>
            </a:lvl1pPr>
            <a:lvl2pPr marL="457200" indent="0">
              <a:buNone/>
              <a:defRPr lang="en-U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U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79" name="Овал 78">
            <a:extLst>
              <a:ext uri="{FF2B5EF4-FFF2-40B4-BE49-F238E27FC236}">
                <a16:creationId xmlns="" xmlns:a16="http://schemas.microsoft.com/office/drawing/2014/main" id="{76D8E3E3-8A4C-591F-3DAB-1D6E46AA4DB9}"/>
              </a:ext>
            </a:extLst>
          </p:cNvPr>
          <p:cNvSpPr/>
          <p:nvPr/>
        </p:nvSpPr>
        <p:spPr>
          <a:xfrm>
            <a:off x="8719888" y="1063062"/>
            <a:ext cx="281178" cy="37490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67267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оманда —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Графический объект 7">
            <a:extLst>
              <a:ext uri="{FF2B5EF4-FFF2-40B4-BE49-F238E27FC236}">
                <a16:creationId xmlns="" xmlns:a16="http://schemas.microsoft.com/office/drawing/2014/main" id="{4EA91DE6-3A10-8EDA-34AB-D931B1792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r="38116"/>
          <a:stretch>
            <a:fillRect/>
          </a:stretch>
        </p:blipFill>
        <p:spPr>
          <a:xfrm rot="5400000" flipH="1">
            <a:off x="6557816" y="1875521"/>
            <a:ext cx="4393983" cy="580013"/>
          </a:xfrm>
          <a:custGeom>
            <a:avLst/>
            <a:gdLst>
              <a:gd name="connsiteX0" fmla="*/ 4393983 w 4393983"/>
              <a:gd name="connsiteY0" fmla="*/ 773351 h 773351"/>
              <a:gd name="connsiteX1" fmla="*/ 4393983 w 4393983"/>
              <a:gd name="connsiteY1" fmla="*/ 0 h 773351"/>
              <a:gd name="connsiteX2" fmla="*/ 0 w 4393983"/>
              <a:gd name="connsiteY2" fmla="*/ 0 h 773351"/>
              <a:gd name="connsiteX3" fmla="*/ 0 w 4393983"/>
              <a:gd name="connsiteY3" fmla="*/ 773351 h 773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93983" h="773351">
                <a:moveTo>
                  <a:pt x="4393983" y="773351"/>
                </a:moveTo>
                <a:lnTo>
                  <a:pt x="4393983" y="0"/>
                </a:lnTo>
                <a:lnTo>
                  <a:pt x="0" y="0"/>
                </a:lnTo>
                <a:lnTo>
                  <a:pt x="0" y="773351"/>
                </a:lnTo>
                <a:close/>
              </a:path>
            </a:pathLst>
          </a:custGeom>
        </p:spPr>
      </p:pic>
      <p:sp>
        <p:nvSpPr>
          <p:cNvPr id="77" name="Прямоугольник 76">
            <a:extLst>
              <a:ext uri="{FF2B5EF4-FFF2-40B4-BE49-F238E27FC236}">
                <a16:creationId xmlns="" xmlns:a16="http://schemas.microsoft.com/office/drawing/2014/main" id="{06608174-ED17-1D4B-48DF-EA532646C797}"/>
              </a:ext>
            </a:extLst>
          </p:cNvPr>
          <p:cNvSpPr/>
          <p:nvPr/>
        </p:nvSpPr>
        <p:spPr>
          <a:xfrm>
            <a:off x="549204" y="723900"/>
            <a:ext cx="8045983" cy="780809"/>
          </a:xfrm>
          <a:prstGeom prst="rect">
            <a:avLst/>
          </a:prstGeom>
          <a:solidFill>
            <a:schemeClr val="bg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75" name="Заголовок 74">
            <a:extLst>
              <a:ext uri="{FF2B5EF4-FFF2-40B4-BE49-F238E27FC236}">
                <a16:creationId xmlns="" xmlns:a16="http://schemas.microsoft.com/office/drawing/2014/main" id="{45C7CFA5-6EFF-944C-B5AF-967956876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79" name="Прямоугольник 78">
            <a:extLst>
              <a:ext uri="{FF2B5EF4-FFF2-40B4-BE49-F238E27FC236}">
                <a16:creationId xmlns="" xmlns:a16="http://schemas.microsoft.com/office/drawing/2014/main" id="{941AE0A6-2671-E79C-548D-3AA4D5D9CB11}"/>
              </a:ext>
            </a:extLst>
          </p:cNvPr>
          <p:cNvSpPr/>
          <p:nvPr/>
        </p:nvSpPr>
        <p:spPr>
          <a:xfrm>
            <a:off x="549204" y="404734"/>
            <a:ext cx="8045983" cy="319166"/>
          </a:xfrm>
          <a:prstGeom prst="rect">
            <a:avLst/>
          </a:prstGeom>
          <a:solidFill>
            <a:schemeClr val="tx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cxnSp>
        <p:nvCxnSpPr>
          <p:cNvPr id="81" name="Прямая соединительная линия 80">
            <a:extLst>
              <a:ext uri="{FF2B5EF4-FFF2-40B4-BE49-F238E27FC236}">
                <a16:creationId xmlns="" xmlns:a16="http://schemas.microsoft.com/office/drawing/2014/main" id="{42152D0E-B03D-CC17-D0CC-650AE3953FCF}"/>
              </a:ext>
            </a:extLst>
          </p:cNvPr>
          <p:cNvCxnSpPr>
            <a:cxnSpLocks/>
          </p:cNvCxnSpPr>
          <p:nvPr/>
        </p:nvCxnSpPr>
        <p:spPr>
          <a:xfrm>
            <a:off x="1241298" y="722376"/>
            <a:ext cx="0" cy="78080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3" name="Графический объект 82">
            <a:extLst>
              <a:ext uri="{FF2B5EF4-FFF2-40B4-BE49-F238E27FC236}">
                <a16:creationId xmlns="" xmlns:a16="http://schemas.microsoft.com/office/drawing/2014/main" id="{65438DF6-6622-6EE4-F01A-D199CAE96D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3498771">
            <a:off x="651393" y="778990"/>
            <a:ext cx="495292" cy="660389"/>
          </a:xfrm>
          <a:prstGeom prst="rect">
            <a:avLst/>
          </a:prstGeom>
        </p:spPr>
      </p:pic>
      <p:cxnSp>
        <p:nvCxnSpPr>
          <p:cNvPr id="85" name="Прямая соединительная линия 84">
            <a:extLst>
              <a:ext uri="{FF2B5EF4-FFF2-40B4-BE49-F238E27FC236}">
                <a16:creationId xmlns="" xmlns:a16="http://schemas.microsoft.com/office/drawing/2014/main" id="{9712EE3B-E131-C405-FCA7-8263094DF01B}"/>
              </a:ext>
            </a:extLst>
          </p:cNvPr>
          <p:cNvCxnSpPr>
            <a:cxnSpLocks/>
          </p:cNvCxnSpPr>
          <p:nvPr/>
        </p:nvCxnSpPr>
        <p:spPr>
          <a:xfrm>
            <a:off x="1945301" y="718779"/>
            <a:ext cx="0" cy="78080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Графический объект 10">
            <a:extLst>
              <a:ext uri="{FF2B5EF4-FFF2-40B4-BE49-F238E27FC236}">
                <a16:creationId xmlns="" xmlns:a16="http://schemas.microsoft.com/office/drawing/2014/main" id="{3A3CEC7E-9097-B8E8-85C0-CDDB2AE614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r="50956"/>
          <a:stretch>
            <a:fillRect/>
          </a:stretch>
        </p:blipFill>
        <p:spPr>
          <a:xfrm>
            <a:off x="4853934" y="2707662"/>
            <a:ext cx="4308209" cy="766881"/>
          </a:xfrm>
          <a:custGeom>
            <a:avLst/>
            <a:gdLst>
              <a:gd name="connsiteX0" fmla="*/ 0 w 5744279"/>
              <a:gd name="connsiteY0" fmla="*/ 0 h 766881"/>
              <a:gd name="connsiteX1" fmla="*/ 5744279 w 5744279"/>
              <a:gd name="connsiteY1" fmla="*/ 0 h 766881"/>
              <a:gd name="connsiteX2" fmla="*/ 5744279 w 5744279"/>
              <a:gd name="connsiteY2" fmla="*/ 766881 h 766881"/>
              <a:gd name="connsiteX3" fmla="*/ 0 w 5744279"/>
              <a:gd name="connsiteY3" fmla="*/ 766881 h 766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44279" h="766881">
                <a:moveTo>
                  <a:pt x="0" y="0"/>
                </a:moveTo>
                <a:lnTo>
                  <a:pt x="5744279" y="0"/>
                </a:lnTo>
                <a:lnTo>
                  <a:pt x="5744279" y="766881"/>
                </a:lnTo>
                <a:lnTo>
                  <a:pt x="0" y="766881"/>
                </a:lnTo>
                <a:close/>
              </a:path>
            </a:pathLst>
          </a:custGeom>
        </p:spPr>
      </p:pic>
      <p:pic>
        <p:nvPicPr>
          <p:cNvPr id="13" name="Графический объект 12">
            <a:extLst>
              <a:ext uri="{FF2B5EF4-FFF2-40B4-BE49-F238E27FC236}">
                <a16:creationId xmlns="" xmlns:a16="http://schemas.microsoft.com/office/drawing/2014/main" id="{96DCF26E-2BB7-CA60-73C4-CC02E6B54E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="" xmlns:asvg="http://schemas.microsoft.com/office/drawing/2016/SVG/main" r:embed="rId9"/>
              </a:ext>
            </a:extLst>
          </a:blip>
          <a:srcRect l="55255"/>
          <a:stretch>
            <a:fillRect/>
          </a:stretch>
        </p:blipFill>
        <p:spPr>
          <a:xfrm>
            <a:off x="-38122" y="2707662"/>
            <a:ext cx="3930583" cy="766881"/>
          </a:xfrm>
          <a:custGeom>
            <a:avLst/>
            <a:gdLst>
              <a:gd name="connsiteX0" fmla="*/ 0 w 5240777"/>
              <a:gd name="connsiteY0" fmla="*/ 0 h 766881"/>
              <a:gd name="connsiteX1" fmla="*/ 5240777 w 5240777"/>
              <a:gd name="connsiteY1" fmla="*/ 0 h 766881"/>
              <a:gd name="connsiteX2" fmla="*/ 5240777 w 5240777"/>
              <a:gd name="connsiteY2" fmla="*/ 766881 h 766881"/>
              <a:gd name="connsiteX3" fmla="*/ 0 w 5240777"/>
              <a:gd name="connsiteY3" fmla="*/ 766881 h 766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40777" h="766881">
                <a:moveTo>
                  <a:pt x="0" y="0"/>
                </a:moveTo>
                <a:lnTo>
                  <a:pt x="5240777" y="0"/>
                </a:lnTo>
                <a:lnTo>
                  <a:pt x="5240777" y="766881"/>
                </a:lnTo>
                <a:lnTo>
                  <a:pt x="0" y="766881"/>
                </a:lnTo>
                <a:close/>
              </a:path>
            </a:pathLst>
          </a:custGeom>
        </p:spPr>
      </p:pic>
      <p:sp>
        <p:nvSpPr>
          <p:cNvPr id="15" name="Овал 14">
            <a:extLst>
              <a:ext uri="{FF2B5EF4-FFF2-40B4-BE49-F238E27FC236}">
                <a16:creationId xmlns="" xmlns:a16="http://schemas.microsoft.com/office/drawing/2014/main" id="{70074BFB-1FF4-E27D-E273-B30A1A926B24}"/>
              </a:ext>
            </a:extLst>
          </p:cNvPr>
          <p:cNvSpPr/>
          <p:nvPr/>
        </p:nvSpPr>
        <p:spPr>
          <a:xfrm>
            <a:off x="3024458" y="2039801"/>
            <a:ext cx="1491777" cy="19890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17" name="Овал 16">
            <a:extLst>
              <a:ext uri="{FF2B5EF4-FFF2-40B4-BE49-F238E27FC236}">
                <a16:creationId xmlns="" xmlns:a16="http://schemas.microsoft.com/office/drawing/2014/main" id="{B714380A-B062-A581-202E-A9250F901047}"/>
              </a:ext>
            </a:extLst>
          </p:cNvPr>
          <p:cNvSpPr/>
          <p:nvPr/>
        </p:nvSpPr>
        <p:spPr>
          <a:xfrm>
            <a:off x="4627766" y="2039801"/>
            <a:ext cx="1491777" cy="198903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19" name="Овал 18">
            <a:extLst>
              <a:ext uri="{FF2B5EF4-FFF2-40B4-BE49-F238E27FC236}">
                <a16:creationId xmlns="" xmlns:a16="http://schemas.microsoft.com/office/drawing/2014/main" id="{172440E0-AFFD-74CD-6BF4-1208AAECF546}"/>
              </a:ext>
            </a:extLst>
          </p:cNvPr>
          <p:cNvSpPr/>
          <p:nvPr/>
        </p:nvSpPr>
        <p:spPr>
          <a:xfrm>
            <a:off x="4627766" y="4362518"/>
            <a:ext cx="1491777" cy="198903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21" name="Овал 20">
            <a:extLst>
              <a:ext uri="{FF2B5EF4-FFF2-40B4-BE49-F238E27FC236}">
                <a16:creationId xmlns="" xmlns:a16="http://schemas.microsoft.com/office/drawing/2014/main" id="{9DF24E9A-60F5-6DAB-FE7A-37F79F6F9AA9}"/>
              </a:ext>
            </a:extLst>
          </p:cNvPr>
          <p:cNvSpPr/>
          <p:nvPr/>
        </p:nvSpPr>
        <p:spPr>
          <a:xfrm>
            <a:off x="3024459" y="4362518"/>
            <a:ext cx="1491777" cy="19890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23" name="Полилиния 16">
            <a:extLst>
              <a:ext uri="{FF2B5EF4-FFF2-40B4-BE49-F238E27FC236}">
                <a16:creationId xmlns="" xmlns:a16="http://schemas.microsoft.com/office/drawing/2014/main" id="{E4234E63-55EE-8BC8-D5B8-C9346AA39037}"/>
              </a:ext>
            </a:extLst>
          </p:cNvPr>
          <p:cNvSpPr/>
          <p:nvPr/>
        </p:nvSpPr>
        <p:spPr>
          <a:xfrm>
            <a:off x="468043" y="4000974"/>
            <a:ext cx="3034535" cy="1354794"/>
          </a:xfrm>
          <a:custGeom>
            <a:avLst/>
            <a:gdLst>
              <a:gd name="connsiteX0" fmla="*/ 0 w 4046047"/>
              <a:gd name="connsiteY0" fmla="*/ 0 h 1354794"/>
              <a:gd name="connsiteX1" fmla="*/ 4046047 w 4046047"/>
              <a:gd name="connsiteY1" fmla="*/ 530971 h 1354794"/>
              <a:gd name="connsiteX2" fmla="*/ 4046047 w 4046047"/>
              <a:gd name="connsiteY2" fmla="*/ 1354794 h 1354794"/>
              <a:gd name="connsiteX3" fmla="*/ 620191 w 4046047"/>
              <a:gd name="connsiteY3" fmla="*/ 1354794 h 1354794"/>
              <a:gd name="connsiteX4" fmla="*/ 0 w 4046047"/>
              <a:gd name="connsiteY4" fmla="*/ 783283 h 1354794"/>
              <a:gd name="connsiteX0" fmla="*/ 4046047 w 4137487"/>
              <a:gd name="connsiteY0" fmla="*/ 530971 h 1354794"/>
              <a:gd name="connsiteX1" fmla="*/ 4046047 w 4137487"/>
              <a:gd name="connsiteY1" fmla="*/ 1354794 h 1354794"/>
              <a:gd name="connsiteX2" fmla="*/ 620191 w 4137487"/>
              <a:gd name="connsiteY2" fmla="*/ 1354794 h 1354794"/>
              <a:gd name="connsiteX3" fmla="*/ 0 w 4137487"/>
              <a:gd name="connsiteY3" fmla="*/ 783283 h 1354794"/>
              <a:gd name="connsiteX4" fmla="*/ 0 w 4137487"/>
              <a:gd name="connsiteY4" fmla="*/ 0 h 1354794"/>
              <a:gd name="connsiteX5" fmla="*/ 4137487 w 4137487"/>
              <a:gd name="connsiteY5" fmla="*/ 622411 h 1354794"/>
              <a:gd name="connsiteX0" fmla="*/ 4046047 w 4137487"/>
              <a:gd name="connsiteY0" fmla="*/ 1354794 h 1354794"/>
              <a:gd name="connsiteX1" fmla="*/ 620191 w 4137487"/>
              <a:gd name="connsiteY1" fmla="*/ 1354794 h 1354794"/>
              <a:gd name="connsiteX2" fmla="*/ 0 w 4137487"/>
              <a:gd name="connsiteY2" fmla="*/ 783283 h 1354794"/>
              <a:gd name="connsiteX3" fmla="*/ 0 w 4137487"/>
              <a:gd name="connsiteY3" fmla="*/ 0 h 1354794"/>
              <a:gd name="connsiteX4" fmla="*/ 4137487 w 4137487"/>
              <a:gd name="connsiteY4" fmla="*/ 622411 h 1354794"/>
              <a:gd name="connsiteX0" fmla="*/ 4046047 w 4046047"/>
              <a:gd name="connsiteY0" fmla="*/ 1354794 h 1354794"/>
              <a:gd name="connsiteX1" fmla="*/ 620191 w 4046047"/>
              <a:gd name="connsiteY1" fmla="*/ 1354794 h 1354794"/>
              <a:gd name="connsiteX2" fmla="*/ 0 w 4046047"/>
              <a:gd name="connsiteY2" fmla="*/ 783283 h 1354794"/>
              <a:gd name="connsiteX3" fmla="*/ 0 w 4046047"/>
              <a:gd name="connsiteY3" fmla="*/ 0 h 1354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6047" h="1354794">
                <a:moveTo>
                  <a:pt x="4046047" y="1354794"/>
                </a:moveTo>
                <a:lnTo>
                  <a:pt x="620191" y="1354794"/>
                </a:lnTo>
                <a:cubicBezTo>
                  <a:pt x="277669" y="1354794"/>
                  <a:pt x="0" y="1098920"/>
                  <a:pt x="0" y="783283"/>
                </a:cubicBezTo>
                <a:lnTo>
                  <a:pt x="0" y="0"/>
                </a:lnTo>
              </a:path>
            </a:pathLst>
          </a:custGeom>
          <a:noFill/>
          <a:ln w="762000" cap="rnd" cmpd="sng">
            <a:solidFill>
              <a:schemeClr val="accent1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custGeom>
                    <a:avLst/>
                    <a:gdLst>
                      <a:gd name="connsiteX0" fmla="*/ 0 w 3529188"/>
                      <a:gd name="connsiteY0" fmla="*/ 588210 h 5854720"/>
                      <a:gd name="connsiteX1" fmla="*/ 588210 w 3529188"/>
                      <a:gd name="connsiteY1" fmla="*/ 0 h 5854720"/>
                      <a:gd name="connsiteX2" fmla="*/ 1223457 w 3529188"/>
                      <a:gd name="connsiteY2" fmla="*/ 0 h 5854720"/>
                      <a:gd name="connsiteX3" fmla="*/ 1788122 w 3529188"/>
                      <a:gd name="connsiteY3" fmla="*/ 0 h 5854720"/>
                      <a:gd name="connsiteX4" fmla="*/ 2329258 w 3529188"/>
                      <a:gd name="connsiteY4" fmla="*/ 0 h 5854720"/>
                      <a:gd name="connsiteX5" fmla="*/ 2940978 w 3529188"/>
                      <a:gd name="connsiteY5" fmla="*/ 0 h 5854720"/>
                      <a:gd name="connsiteX6" fmla="*/ 3529188 w 3529188"/>
                      <a:gd name="connsiteY6" fmla="*/ 588210 h 5854720"/>
                      <a:gd name="connsiteX7" fmla="*/ 3529188 w 3529188"/>
                      <a:gd name="connsiteY7" fmla="*/ 1172998 h 5854720"/>
                      <a:gd name="connsiteX8" fmla="*/ 3529188 w 3529188"/>
                      <a:gd name="connsiteY8" fmla="*/ 1851351 h 5854720"/>
                      <a:gd name="connsiteX9" fmla="*/ 3529188 w 3529188"/>
                      <a:gd name="connsiteY9" fmla="*/ 2295790 h 5854720"/>
                      <a:gd name="connsiteX10" fmla="*/ 3529188 w 3529188"/>
                      <a:gd name="connsiteY10" fmla="*/ 2880577 h 5854720"/>
                      <a:gd name="connsiteX11" fmla="*/ 3529188 w 3529188"/>
                      <a:gd name="connsiteY11" fmla="*/ 3465365 h 5854720"/>
                      <a:gd name="connsiteX12" fmla="*/ 3529188 w 3529188"/>
                      <a:gd name="connsiteY12" fmla="*/ 4003369 h 5854720"/>
                      <a:gd name="connsiteX13" fmla="*/ 3529188 w 3529188"/>
                      <a:gd name="connsiteY13" fmla="*/ 4681723 h 5854720"/>
                      <a:gd name="connsiteX14" fmla="*/ 3529188 w 3529188"/>
                      <a:gd name="connsiteY14" fmla="*/ 5266510 h 5854720"/>
                      <a:gd name="connsiteX15" fmla="*/ 2940978 w 3529188"/>
                      <a:gd name="connsiteY15" fmla="*/ 5854720 h 5854720"/>
                      <a:gd name="connsiteX16" fmla="*/ 2329258 w 3529188"/>
                      <a:gd name="connsiteY16" fmla="*/ 5854720 h 5854720"/>
                      <a:gd name="connsiteX17" fmla="*/ 1741066 w 3529188"/>
                      <a:gd name="connsiteY17" fmla="*/ 5854720 h 5854720"/>
                      <a:gd name="connsiteX18" fmla="*/ 1223457 w 3529188"/>
                      <a:gd name="connsiteY18" fmla="*/ 5854720 h 5854720"/>
                      <a:gd name="connsiteX19" fmla="*/ 588210 w 3529188"/>
                      <a:gd name="connsiteY19" fmla="*/ 5854720 h 5854720"/>
                      <a:gd name="connsiteX20" fmla="*/ 0 w 3529188"/>
                      <a:gd name="connsiteY20" fmla="*/ 5266510 h 5854720"/>
                      <a:gd name="connsiteX21" fmla="*/ 0 w 3529188"/>
                      <a:gd name="connsiteY21" fmla="*/ 4728506 h 5854720"/>
                      <a:gd name="connsiteX22" fmla="*/ 0 w 3529188"/>
                      <a:gd name="connsiteY22" fmla="*/ 4143718 h 5854720"/>
                      <a:gd name="connsiteX23" fmla="*/ 0 w 3529188"/>
                      <a:gd name="connsiteY23" fmla="*/ 3699280 h 5854720"/>
                      <a:gd name="connsiteX24" fmla="*/ 0 w 3529188"/>
                      <a:gd name="connsiteY24" fmla="*/ 3254841 h 5854720"/>
                      <a:gd name="connsiteX25" fmla="*/ 0 w 3529188"/>
                      <a:gd name="connsiteY25" fmla="*/ 2670054 h 5854720"/>
                      <a:gd name="connsiteX26" fmla="*/ 0 w 3529188"/>
                      <a:gd name="connsiteY26" fmla="*/ 2178832 h 5854720"/>
                      <a:gd name="connsiteX27" fmla="*/ 0 w 3529188"/>
                      <a:gd name="connsiteY27" fmla="*/ 1547262 h 5854720"/>
                      <a:gd name="connsiteX28" fmla="*/ 0 w 3529188"/>
                      <a:gd name="connsiteY28" fmla="*/ 588210 h 5854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3529188" h="5854720" extrusionOk="0">
                        <a:moveTo>
                          <a:pt x="0" y="588210"/>
                        </a:moveTo>
                        <a:cubicBezTo>
                          <a:pt x="-21018" y="250387"/>
                          <a:pt x="217110" y="17355"/>
                          <a:pt x="588210" y="0"/>
                        </a:cubicBezTo>
                        <a:cubicBezTo>
                          <a:pt x="876112" y="-19041"/>
                          <a:pt x="1081758" y="40565"/>
                          <a:pt x="1223457" y="0"/>
                        </a:cubicBezTo>
                        <a:cubicBezTo>
                          <a:pt x="1365156" y="-40565"/>
                          <a:pt x="1510790" y="32361"/>
                          <a:pt x="1788122" y="0"/>
                        </a:cubicBezTo>
                        <a:cubicBezTo>
                          <a:pt x="2065454" y="-32361"/>
                          <a:pt x="2196286" y="39632"/>
                          <a:pt x="2329258" y="0"/>
                        </a:cubicBezTo>
                        <a:cubicBezTo>
                          <a:pt x="2462230" y="-39632"/>
                          <a:pt x="2683114" y="2257"/>
                          <a:pt x="2940978" y="0"/>
                        </a:cubicBezTo>
                        <a:cubicBezTo>
                          <a:pt x="3297966" y="-66121"/>
                          <a:pt x="3475164" y="255078"/>
                          <a:pt x="3529188" y="588210"/>
                        </a:cubicBezTo>
                        <a:cubicBezTo>
                          <a:pt x="3574272" y="863780"/>
                          <a:pt x="3523626" y="966106"/>
                          <a:pt x="3529188" y="1172998"/>
                        </a:cubicBezTo>
                        <a:cubicBezTo>
                          <a:pt x="3534750" y="1379890"/>
                          <a:pt x="3465933" y="1644977"/>
                          <a:pt x="3529188" y="1851351"/>
                        </a:cubicBezTo>
                        <a:cubicBezTo>
                          <a:pt x="3592443" y="2057725"/>
                          <a:pt x="3511454" y="2169708"/>
                          <a:pt x="3529188" y="2295790"/>
                        </a:cubicBezTo>
                        <a:cubicBezTo>
                          <a:pt x="3546922" y="2421872"/>
                          <a:pt x="3527136" y="2693707"/>
                          <a:pt x="3529188" y="2880577"/>
                        </a:cubicBezTo>
                        <a:cubicBezTo>
                          <a:pt x="3531240" y="3067447"/>
                          <a:pt x="3482987" y="3173559"/>
                          <a:pt x="3529188" y="3465365"/>
                        </a:cubicBezTo>
                        <a:cubicBezTo>
                          <a:pt x="3575389" y="3757171"/>
                          <a:pt x="3528527" y="3785537"/>
                          <a:pt x="3529188" y="4003369"/>
                        </a:cubicBezTo>
                        <a:cubicBezTo>
                          <a:pt x="3529849" y="4221201"/>
                          <a:pt x="3513745" y="4519491"/>
                          <a:pt x="3529188" y="4681723"/>
                        </a:cubicBezTo>
                        <a:cubicBezTo>
                          <a:pt x="3544631" y="4843955"/>
                          <a:pt x="3526290" y="5077457"/>
                          <a:pt x="3529188" y="5266510"/>
                        </a:cubicBezTo>
                        <a:cubicBezTo>
                          <a:pt x="3495511" y="5596899"/>
                          <a:pt x="3239177" y="5836325"/>
                          <a:pt x="2940978" y="5854720"/>
                        </a:cubicBezTo>
                        <a:cubicBezTo>
                          <a:pt x="2728639" y="5898033"/>
                          <a:pt x="2496727" y="5784306"/>
                          <a:pt x="2329258" y="5854720"/>
                        </a:cubicBezTo>
                        <a:cubicBezTo>
                          <a:pt x="2161789" y="5925134"/>
                          <a:pt x="1866325" y="5847030"/>
                          <a:pt x="1741066" y="5854720"/>
                        </a:cubicBezTo>
                        <a:cubicBezTo>
                          <a:pt x="1615807" y="5862410"/>
                          <a:pt x="1395638" y="5831161"/>
                          <a:pt x="1223457" y="5854720"/>
                        </a:cubicBezTo>
                        <a:cubicBezTo>
                          <a:pt x="1051276" y="5878279"/>
                          <a:pt x="874717" y="5821346"/>
                          <a:pt x="588210" y="5854720"/>
                        </a:cubicBezTo>
                        <a:cubicBezTo>
                          <a:pt x="295355" y="5835736"/>
                          <a:pt x="-41219" y="5656806"/>
                          <a:pt x="0" y="5266510"/>
                        </a:cubicBezTo>
                        <a:cubicBezTo>
                          <a:pt x="-62082" y="5061492"/>
                          <a:pt x="63114" y="4919165"/>
                          <a:pt x="0" y="4728506"/>
                        </a:cubicBezTo>
                        <a:cubicBezTo>
                          <a:pt x="-63114" y="4537847"/>
                          <a:pt x="67598" y="4416595"/>
                          <a:pt x="0" y="4143718"/>
                        </a:cubicBezTo>
                        <a:cubicBezTo>
                          <a:pt x="-67598" y="3870841"/>
                          <a:pt x="47971" y="3804176"/>
                          <a:pt x="0" y="3699280"/>
                        </a:cubicBezTo>
                        <a:cubicBezTo>
                          <a:pt x="-47971" y="3594384"/>
                          <a:pt x="18838" y="3384689"/>
                          <a:pt x="0" y="3254841"/>
                        </a:cubicBezTo>
                        <a:cubicBezTo>
                          <a:pt x="-18838" y="3124993"/>
                          <a:pt x="36295" y="2896233"/>
                          <a:pt x="0" y="2670054"/>
                        </a:cubicBezTo>
                        <a:cubicBezTo>
                          <a:pt x="-36295" y="2443875"/>
                          <a:pt x="12293" y="2283397"/>
                          <a:pt x="0" y="2178832"/>
                        </a:cubicBezTo>
                        <a:cubicBezTo>
                          <a:pt x="-12293" y="2074267"/>
                          <a:pt x="42881" y="1673819"/>
                          <a:pt x="0" y="1547262"/>
                        </a:cubicBezTo>
                        <a:cubicBezTo>
                          <a:pt x="-42881" y="1420705"/>
                          <a:pt x="2387" y="914777"/>
                          <a:pt x="0" y="58821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25" name="Полилиния 18">
            <a:extLst>
              <a:ext uri="{FF2B5EF4-FFF2-40B4-BE49-F238E27FC236}">
                <a16:creationId xmlns="" xmlns:a16="http://schemas.microsoft.com/office/drawing/2014/main" id="{9F752DEF-757A-19B9-7805-B7A70E94C5F2}"/>
              </a:ext>
            </a:extLst>
          </p:cNvPr>
          <p:cNvSpPr/>
          <p:nvPr/>
        </p:nvSpPr>
        <p:spPr>
          <a:xfrm flipH="1">
            <a:off x="408456" y="2735192"/>
            <a:ext cx="60329" cy="1697503"/>
          </a:xfrm>
          <a:custGeom>
            <a:avLst/>
            <a:gdLst>
              <a:gd name="connsiteX0" fmla="*/ 973027 w 5838044"/>
              <a:gd name="connsiteY0" fmla="*/ 0 h 7382204"/>
              <a:gd name="connsiteX1" fmla="*/ 4865018 w 5838044"/>
              <a:gd name="connsiteY1" fmla="*/ 0 h 7382204"/>
              <a:gd name="connsiteX2" fmla="*/ 5838044 w 5838044"/>
              <a:gd name="connsiteY2" fmla="*/ 973027 h 7382204"/>
              <a:gd name="connsiteX3" fmla="*/ 5838044 w 5838044"/>
              <a:gd name="connsiteY3" fmla="*/ 7382204 h 7382204"/>
              <a:gd name="connsiteX4" fmla="*/ 0 w 5838044"/>
              <a:gd name="connsiteY4" fmla="*/ 7382204 h 7382204"/>
              <a:gd name="connsiteX5" fmla="*/ 0 w 5838044"/>
              <a:gd name="connsiteY5" fmla="*/ 973027 h 7382204"/>
              <a:gd name="connsiteX6" fmla="*/ 973027 w 5838044"/>
              <a:gd name="connsiteY6" fmla="*/ 0 h 7382204"/>
              <a:gd name="connsiteX0" fmla="*/ 973027 w 5838044"/>
              <a:gd name="connsiteY0" fmla="*/ 0 h 7382204"/>
              <a:gd name="connsiteX1" fmla="*/ 4865018 w 5838044"/>
              <a:gd name="connsiteY1" fmla="*/ 0 h 7382204"/>
              <a:gd name="connsiteX2" fmla="*/ 5838044 w 5838044"/>
              <a:gd name="connsiteY2" fmla="*/ 973027 h 7382204"/>
              <a:gd name="connsiteX3" fmla="*/ 0 w 5838044"/>
              <a:gd name="connsiteY3" fmla="*/ 7382204 h 7382204"/>
              <a:gd name="connsiteX4" fmla="*/ 0 w 5838044"/>
              <a:gd name="connsiteY4" fmla="*/ 973027 h 7382204"/>
              <a:gd name="connsiteX5" fmla="*/ 973027 w 5838044"/>
              <a:gd name="connsiteY5" fmla="*/ 0 h 7382204"/>
              <a:gd name="connsiteX0" fmla="*/ 5838044 w 5929484"/>
              <a:gd name="connsiteY0" fmla="*/ 973027 h 7382204"/>
              <a:gd name="connsiteX1" fmla="*/ 0 w 5929484"/>
              <a:gd name="connsiteY1" fmla="*/ 7382204 h 7382204"/>
              <a:gd name="connsiteX2" fmla="*/ 0 w 5929484"/>
              <a:gd name="connsiteY2" fmla="*/ 973027 h 7382204"/>
              <a:gd name="connsiteX3" fmla="*/ 973027 w 5929484"/>
              <a:gd name="connsiteY3" fmla="*/ 0 h 7382204"/>
              <a:gd name="connsiteX4" fmla="*/ 4865018 w 5929484"/>
              <a:gd name="connsiteY4" fmla="*/ 0 h 7382204"/>
              <a:gd name="connsiteX5" fmla="*/ 5929484 w 5929484"/>
              <a:gd name="connsiteY5" fmla="*/ 1064467 h 7382204"/>
              <a:gd name="connsiteX0" fmla="*/ 5838044 w 5996391"/>
              <a:gd name="connsiteY0" fmla="*/ 973027 h 7382204"/>
              <a:gd name="connsiteX1" fmla="*/ 0 w 5996391"/>
              <a:gd name="connsiteY1" fmla="*/ 7382204 h 7382204"/>
              <a:gd name="connsiteX2" fmla="*/ 0 w 5996391"/>
              <a:gd name="connsiteY2" fmla="*/ 973027 h 7382204"/>
              <a:gd name="connsiteX3" fmla="*/ 973027 w 5996391"/>
              <a:gd name="connsiteY3" fmla="*/ 0 h 7382204"/>
              <a:gd name="connsiteX4" fmla="*/ 4865018 w 5996391"/>
              <a:gd name="connsiteY4" fmla="*/ 0 h 7382204"/>
              <a:gd name="connsiteX5" fmla="*/ 5996391 w 5996391"/>
              <a:gd name="connsiteY5" fmla="*/ 819140 h 7382204"/>
              <a:gd name="connsiteX0" fmla="*/ 5771136 w 5996391"/>
              <a:gd name="connsiteY0" fmla="*/ 4764441 h 7382204"/>
              <a:gd name="connsiteX1" fmla="*/ 0 w 5996391"/>
              <a:gd name="connsiteY1" fmla="*/ 7382204 h 7382204"/>
              <a:gd name="connsiteX2" fmla="*/ 0 w 5996391"/>
              <a:gd name="connsiteY2" fmla="*/ 973027 h 7382204"/>
              <a:gd name="connsiteX3" fmla="*/ 973027 w 5996391"/>
              <a:gd name="connsiteY3" fmla="*/ 0 h 7382204"/>
              <a:gd name="connsiteX4" fmla="*/ 4865018 w 5996391"/>
              <a:gd name="connsiteY4" fmla="*/ 0 h 7382204"/>
              <a:gd name="connsiteX5" fmla="*/ 5996391 w 5996391"/>
              <a:gd name="connsiteY5" fmla="*/ 819140 h 7382204"/>
              <a:gd name="connsiteX0" fmla="*/ 0 w 5996391"/>
              <a:gd name="connsiteY0" fmla="*/ 7382204 h 7382204"/>
              <a:gd name="connsiteX1" fmla="*/ 0 w 5996391"/>
              <a:gd name="connsiteY1" fmla="*/ 973027 h 7382204"/>
              <a:gd name="connsiteX2" fmla="*/ 973027 w 5996391"/>
              <a:gd name="connsiteY2" fmla="*/ 0 h 7382204"/>
              <a:gd name="connsiteX3" fmla="*/ 4865018 w 5996391"/>
              <a:gd name="connsiteY3" fmla="*/ 0 h 7382204"/>
              <a:gd name="connsiteX4" fmla="*/ 5996391 w 5996391"/>
              <a:gd name="connsiteY4" fmla="*/ 819140 h 7382204"/>
              <a:gd name="connsiteX0" fmla="*/ 0 w 4865018"/>
              <a:gd name="connsiteY0" fmla="*/ 7382204 h 7382204"/>
              <a:gd name="connsiteX1" fmla="*/ 0 w 4865018"/>
              <a:gd name="connsiteY1" fmla="*/ 973027 h 7382204"/>
              <a:gd name="connsiteX2" fmla="*/ 973027 w 4865018"/>
              <a:gd name="connsiteY2" fmla="*/ 0 h 7382204"/>
              <a:gd name="connsiteX3" fmla="*/ 4865018 w 4865018"/>
              <a:gd name="connsiteY3" fmla="*/ 0 h 7382204"/>
              <a:gd name="connsiteX0" fmla="*/ 0 w 973027"/>
              <a:gd name="connsiteY0" fmla="*/ 7382204 h 7382204"/>
              <a:gd name="connsiteX1" fmla="*/ 0 w 973027"/>
              <a:gd name="connsiteY1" fmla="*/ 973027 h 7382204"/>
              <a:gd name="connsiteX2" fmla="*/ 973027 w 973027"/>
              <a:gd name="connsiteY2" fmla="*/ 0 h 7382204"/>
              <a:gd name="connsiteX0" fmla="*/ 0 w 0"/>
              <a:gd name="connsiteY0" fmla="*/ 6409177 h 6409177"/>
              <a:gd name="connsiteX1" fmla="*/ 0 w 0"/>
              <a:gd name="connsiteY1" fmla="*/ 0 h 6409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6409177">
                <a:moveTo>
                  <a:pt x="0" y="6409177"/>
                </a:moveTo>
                <a:lnTo>
                  <a:pt x="0" y="0"/>
                </a:lnTo>
              </a:path>
            </a:pathLst>
          </a:custGeom>
          <a:noFill/>
          <a:ln w="762000" cap="rnd" cmpd="sng">
            <a:solidFill>
              <a:schemeClr val="accent1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custGeom>
                    <a:avLst/>
                    <a:gdLst>
                      <a:gd name="connsiteX0" fmla="*/ 0 w 3529188"/>
                      <a:gd name="connsiteY0" fmla="*/ 588210 h 5854720"/>
                      <a:gd name="connsiteX1" fmla="*/ 588210 w 3529188"/>
                      <a:gd name="connsiteY1" fmla="*/ 0 h 5854720"/>
                      <a:gd name="connsiteX2" fmla="*/ 1223457 w 3529188"/>
                      <a:gd name="connsiteY2" fmla="*/ 0 h 5854720"/>
                      <a:gd name="connsiteX3" fmla="*/ 1788122 w 3529188"/>
                      <a:gd name="connsiteY3" fmla="*/ 0 h 5854720"/>
                      <a:gd name="connsiteX4" fmla="*/ 2329258 w 3529188"/>
                      <a:gd name="connsiteY4" fmla="*/ 0 h 5854720"/>
                      <a:gd name="connsiteX5" fmla="*/ 2940978 w 3529188"/>
                      <a:gd name="connsiteY5" fmla="*/ 0 h 5854720"/>
                      <a:gd name="connsiteX6" fmla="*/ 3529188 w 3529188"/>
                      <a:gd name="connsiteY6" fmla="*/ 588210 h 5854720"/>
                      <a:gd name="connsiteX7" fmla="*/ 3529188 w 3529188"/>
                      <a:gd name="connsiteY7" fmla="*/ 1172998 h 5854720"/>
                      <a:gd name="connsiteX8" fmla="*/ 3529188 w 3529188"/>
                      <a:gd name="connsiteY8" fmla="*/ 1851351 h 5854720"/>
                      <a:gd name="connsiteX9" fmla="*/ 3529188 w 3529188"/>
                      <a:gd name="connsiteY9" fmla="*/ 2295790 h 5854720"/>
                      <a:gd name="connsiteX10" fmla="*/ 3529188 w 3529188"/>
                      <a:gd name="connsiteY10" fmla="*/ 2880577 h 5854720"/>
                      <a:gd name="connsiteX11" fmla="*/ 3529188 w 3529188"/>
                      <a:gd name="connsiteY11" fmla="*/ 3465365 h 5854720"/>
                      <a:gd name="connsiteX12" fmla="*/ 3529188 w 3529188"/>
                      <a:gd name="connsiteY12" fmla="*/ 4003369 h 5854720"/>
                      <a:gd name="connsiteX13" fmla="*/ 3529188 w 3529188"/>
                      <a:gd name="connsiteY13" fmla="*/ 4681723 h 5854720"/>
                      <a:gd name="connsiteX14" fmla="*/ 3529188 w 3529188"/>
                      <a:gd name="connsiteY14" fmla="*/ 5266510 h 5854720"/>
                      <a:gd name="connsiteX15" fmla="*/ 2940978 w 3529188"/>
                      <a:gd name="connsiteY15" fmla="*/ 5854720 h 5854720"/>
                      <a:gd name="connsiteX16" fmla="*/ 2329258 w 3529188"/>
                      <a:gd name="connsiteY16" fmla="*/ 5854720 h 5854720"/>
                      <a:gd name="connsiteX17" fmla="*/ 1741066 w 3529188"/>
                      <a:gd name="connsiteY17" fmla="*/ 5854720 h 5854720"/>
                      <a:gd name="connsiteX18" fmla="*/ 1223457 w 3529188"/>
                      <a:gd name="connsiteY18" fmla="*/ 5854720 h 5854720"/>
                      <a:gd name="connsiteX19" fmla="*/ 588210 w 3529188"/>
                      <a:gd name="connsiteY19" fmla="*/ 5854720 h 5854720"/>
                      <a:gd name="connsiteX20" fmla="*/ 0 w 3529188"/>
                      <a:gd name="connsiteY20" fmla="*/ 5266510 h 5854720"/>
                      <a:gd name="connsiteX21" fmla="*/ 0 w 3529188"/>
                      <a:gd name="connsiteY21" fmla="*/ 4728506 h 5854720"/>
                      <a:gd name="connsiteX22" fmla="*/ 0 w 3529188"/>
                      <a:gd name="connsiteY22" fmla="*/ 4143718 h 5854720"/>
                      <a:gd name="connsiteX23" fmla="*/ 0 w 3529188"/>
                      <a:gd name="connsiteY23" fmla="*/ 3699280 h 5854720"/>
                      <a:gd name="connsiteX24" fmla="*/ 0 w 3529188"/>
                      <a:gd name="connsiteY24" fmla="*/ 3254841 h 5854720"/>
                      <a:gd name="connsiteX25" fmla="*/ 0 w 3529188"/>
                      <a:gd name="connsiteY25" fmla="*/ 2670054 h 5854720"/>
                      <a:gd name="connsiteX26" fmla="*/ 0 w 3529188"/>
                      <a:gd name="connsiteY26" fmla="*/ 2178832 h 5854720"/>
                      <a:gd name="connsiteX27" fmla="*/ 0 w 3529188"/>
                      <a:gd name="connsiteY27" fmla="*/ 1547262 h 5854720"/>
                      <a:gd name="connsiteX28" fmla="*/ 0 w 3529188"/>
                      <a:gd name="connsiteY28" fmla="*/ 588210 h 5854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3529188" h="5854720" extrusionOk="0">
                        <a:moveTo>
                          <a:pt x="0" y="588210"/>
                        </a:moveTo>
                        <a:cubicBezTo>
                          <a:pt x="-21018" y="250387"/>
                          <a:pt x="217110" y="17355"/>
                          <a:pt x="588210" y="0"/>
                        </a:cubicBezTo>
                        <a:cubicBezTo>
                          <a:pt x="876112" y="-19041"/>
                          <a:pt x="1081758" y="40565"/>
                          <a:pt x="1223457" y="0"/>
                        </a:cubicBezTo>
                        <a:cubicBezTo>
                          <a:pt x="1365156" y="-40565"/>
                          <a:pt x="1510790" y="32361"/>
                          <a:pt x="1788122" y="0"/>
                        </a:cubicBezTo>
                        <a:cubicBezTo>
                          <a:pt x="2065454" y="-32361"/>
                          <a:pt x="2196286" y="39632"/>
                          <a:pt x="2329258" y="0"/>
                        </a:cubicBezTo>
                        <a:cubicBezTo>
                          <a:pt x="2462230" y="-39632"/>
                          <a:pt x="2683114" y="2257"/>
                          <a:pt x="2940978" y="0"/>
                        </a:cubicBezTo>
                        <a:cubicBezTo>
                          <a:pt x="3297966" y="-66121"/>
                          <a:pt x="3475164" y="255078"/>
                          <a:pt x="3529188" y="588210"/>
                        </a:cubicBezTo>
                        <a:cubicBezTo>
                          <a:pt x="3574272" y="863780"/>
                          <a:pt x="3523626" y="966106"/>
                          <a:pt x="3529188" y="1172998"/>
                        </a:cubicBezTo>
                        <a:cubicBezTo>
                          <a:pt x="3534750" y="1379890"/>
                          <a:pt x="3465933" y="1644977"/>
                          <a:pt x="3529188" y="1851351"/>
                        </a:cubicBezTo>
                        <a:cubicBezTo>
                          <a:pt x="3592443" y="2057725"/>
                          <a:pt x="3511454" y="2169708"/>
                          <a:pt x="3529188" y="2295790"/>
                        </a:cubicBezTo>
                        <a:cubicBezTo>
                          <a:pt x="3546922" y="2421872"/>
                          <a:pt x="3527136" y="2693707"/>
                          <a:pt x="3529188" y="2880577"/>
                        </a:cubicBezTo>
                        <a:cubicBezTo>
                          <a:pt x="3531240" y="3067447"/>
                          <a:pt x="3482987" y="3173559"/>
                          <a:pt x="3529188" y="3465365"/>
                        </a:cubicBezTo>
                        <a:cubicBezTo>
                          <a:pt x="3575389" y="3757171"/>
                          <a:pt x="3528527" y="3785537"/>
                          <a:pt x="3529188" y="4003369"/>
                        </a:cubicBezTo>
                        <a:cubicBezTo>
                          <a:pt x="3529849" y="4221201"/>
                          <a:pt x="3513745" y="4519491"/>
                          <a:pt x="3529188" y="4681723"/>
                        </a:cubicBezTo>
                        <a:cubicBezTo>
                          <a:pt x="3544631" y="4843955"/>
                          <a:pt x="3526290" y="5077457"/>
                          <a:pt x="3529188" y="5266510"/>
                        </a:cubicBezTo>
                        <a:cubicBezTo>
                          <a:pt x="3495511" y="5596899"/>
                          <a:pt x="3239177" y="5836325"/>
                          <a:pt x="2940978" y="5854720"/>
                        </a:cubicBezTo>
                        <a:cubicBezTo>
                          <a:pt x="2728639" y="5898033"/>
                          <a:pt x="2496727" y="5784306"/>
                          <a:pt x="2329258" y="5854720"/>
                        </a:cubicBezTo>
                        <a:cubicBezTo>
                          <a:pt x="2161789" y="5925134"/>
                          <a:pt x="1866325" y="5847030"/>
                          <a:pt x="1741066" y="5854720"/>
                        </a:cubicBezTo>
                        <a:cubicBezTo>
                          <a:pt x="1615807" y="5862410"/>
                          <a:pt x="1395638" y="5831161"/>
                          <a:pt x="1223457" y="5854720"/>
                        </a:cubicBezTo>
                        <a:cubicBezTo>
                          <a:pt x="1051276" y="5878279"/>
                          <a:pt x="874717" y="5821346"/>
                          <a:pt x="588210" y="5854720"/>
                        </a:cubicBezTo>
                        <a:cubicBezTo>
                          <a:pt x="295355" y="5835736"/>
                          <a:pt x="-41219" y="5656806"/>
                          <a:pt x="0" y="5266510"/>
                        </a:cubicBezTo>
                        <a:cubicBezTo>
                          <a:pt x="-62082" y="5061492"/>
                          <a:pt x="63114" y="4919165"/>
                          <a:pt x="0" y="4728506"/>
                        </a:cubicBezTo>
                        <a:cubicBezTo>
                          <a:pt x="-63114" y="4537847"/>
                          <a:pt x="67598" y="4416595"/>
                          <a:pt x="0" y="4143718"/>
                        </a:cubicBezTo>
                        <a:cubicBezTo>
                          <a:pt x="-67598" y="3870841"/>
                          <a:pt x="47971" y="3804176"/>
                          <a:pt x="0" y="3699280"/>
                        </a:cubicBezTo>
                        <a:cubicBezTo>
                          <a:pt x="-47971" y="3594384"/>
                          <a:pt x="18838" y="3384689"/>
                          <a:pt x="0" y="3254841"/>
                        </a:cubicBezTo>
                        <a:cubicBezTo>
                          <a:pt x="-18838" y="3124993"/>
                          <a:pt x="36295" y="2896233"/>
                          <a:pt x="0" y="2670054"/>
                        </a:cubicBezTo>
                        <a:cubicBezTo>
                          <a:pt x="-36295" y="2443875"/>
                          <a:pt x="12293" y="2283397"/>
                          <a:pt x="0" y="2178832"/>
                        </a:cubicBezTo>
                        <a:cubicBezTo>
                          <a:pt x="-12293" y="2074267"/>
                          <a:pt x="42881" y="1673819"/>
                          <a:pt x="0" y="1547262"/>
                        </a:cubicBezTo>
                        <a:cubicBezTo>
                          <a:pt x="-42881" y="1420705"/>
                          <a:pt x="2387" y="914777"/>
                          <a:pt x="0" y="58821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27" name="Полилиния 20">
            <a:extLst>
              <a:ext uri="{FF2B5EF4-FFF2-40B4-BE49-F238E27FC236}">
                <a16:creationId xmlns="" xmlns:a16="http://schemas.microsoft.com/office/drawing/2014/main" id="{6010C008-0418-12FF-A80A-05ECF85F5EB6}"/>
              </a:ext>
            </a:extLst>
          </p:cNvPr>
          <p:cNvSpPr/>
          <p:nvPr/>
        </p:nvSpPr>
        <p:spPr>
          <a:xfrm flipH="1">
            <a:off x="5715425" y="3973595"/>
            <a:ext cx="3034535" cy="1354794"/>
          </a:xfrm>
          <a:custGeom>
            <a:avLst/>
            <a:gdLst>
              <a:gd name="connsiteX0" fmla="*/ 0 w 4046047"/>
              <a:gd name="connsiteY0" fmla="*/ 0 h 1354794"/>
              <a:gd name="connsiteX1" fmla="*/ 4046047 w 4046047"/>
              <a:gd name="connsiteY1" fmla="*/ 530971 h 1354794"/>
              <a:gd name="connsiteX2" fmla="*/ 4046047 w 4046047"/>
              <a:gd name="connsiteY2" fmla="*/ 1354794 h 1354794"/>
              <a:gd name="connsiteX3" fmla="*/ 620191 w 4046047"/>
              <a:gd name="connsiteY3" fmla="*/ 1354794 h 1354794"/>
              <a:gd name="connsiteX4" fmla="*/ 0 w 4046047"/>
              <a:gd name="connsiteY4" fmla="*/ 783283 h 1354794"/>
              <a:gd name="connsiteX0" fmla="*/ 4046047 w 4137487"/>
              <a:gd name="connsiteY0" fmla="*/ 530971 h 1354794"/>
              <a:gd name="connsiteX1" fmla="*/ 4046047 w 4137487"/>
              <a:gd name="connsiteY1" fmla="*/ 1354794 h 1354794"/>
              <a:gd name="connsiteX2" fmla="*/ 620191 w 4137487"/>
              <a:gd name="connsiteY2" fmla="*/ 1354794 h 1354794"/>
              <a:gd name="connsiteX3" fmla="*/ 0 w 4137487"/>
              <a:gd name="connsiteY3" fmla="*/ 783283 h 1354794"/>
              <a:gd name="connsiteX4" fmla="*/ 0 w 4137487"/>
              <a:gd name="connsiteY4" fmla="*/ 0 h 1354794"/>
              <a:gd name="connsiteX5" fmla="*/ 4137487 w 4137487"/>
              <a:gd name="connsiteY5" fmla="*/ 622411 h 1354794"/>
              <a:gd name="connsiteX0" fmla="*/ 4046047 w 4137487"/>
              <a:gd name="connsiteY0" fmla="*/ 1354794 h 1354794"/>
              <a:gd name="connsiteX1" fmla="*/ 620191 w 4137487"/>
              <a:gd name="connsiteY1" fmla="*/ 1354794 h 1354794"/>
              <a:gd name="connsiteX2" fmla="*/ 0 w 4137487"/>
              <a:gd name="connsiteY2" fmla="*/ 783283 h 1354794"/>
              <a:gd name="connsiteX3" fmla="*/ 0 w 4137487"/>
              <a:gd name="connsiteY3" fmla="*/ 0 h 1354794"/>
              <a:gd name="connsiteX4" fmla="*/ 4137487 w 4137487"/>
              <a:gd name="connsiteY4" fmla="*/ 622411 h 1354794"/>
              <a:gd name="connsiteX0" fmla="*/ 4046047 w 4046047"/>
              <a:gd name="connsiteY0" fmla="*/ 1354794 h 1354794"/>
              <a:gd name="connsiteX1" fmla="*/ 620191 w 4046047"/>
              <a:gd name="connsiteY1" fmla="*/ 1354794 h 1354794"/>
              <a:gd name="connsiteX2" fmla="*/ 0 w 4046047"/>
              <a:gd name="connsiteY2" fmla="*/ 783283 h 1354794"/>
              <a:gd name="connsiteX3" fmla="*/ 0 w 4046047"/>
              <a:gd name="connsiteY3" fmla="*/ 0 h 1354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6047" h="1354794">
                <a:moveTo>
                  <a:pt x="4046047" y="1354794"/>
                </a:moveTo>
                <a:lnTo>
                  <a:pt x="620191" y="1354794"/>
                </a:lnTo>
                <a:cubicBezTo>
                  <a:pt x="277669" y="1354794"/>
                  <a:pt x="0" y="1098920"/>
                  <a:pt x="0" y="783283"/>
                </a:cubicBezTo>
                <a:lnTo>
                  <a:pt x="0" y="0"/>
                </a:lnTo>
              </a:path>
            </a:pathLst>
          </a:custGeom>
          <a:noFill/>
          <a:ln w="762000" cap="rnd" cmpd="sng">
            <a:solidFill>
              <a:schemeClr val="accent4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custGeom>
                    <a:avLst/>
                    <a:gdLst>
                      <a:gd name="connsiteX0" fmla="*/ 0 w 3529188"/>
                      <a:gd name="connsiteY0" fmla="*/ 588210 h 5854720"/>
                      <a:gd name="connsiteX1" fmla="*/ 588210 w 3529188"/>
                      <a:gd name="connsiteY1" fmla="*/ 0 h 5854720"/>
                      <a:gd name="connsiteX2" fmla="*/ 1223457 w 3529188"/>
                      <a:gd name="connsiteY2" fmla="*/ 0 h 5854720"/>
                      <a:gd name="connsiteX3" fmla="*/ 1788122 w 3529188"/>
                      <a:gd name="connsiteY3" fmla="*/ 0 h 5854720"/>
                      <a:gd name="connsiteX4" fmla="*/ 2329258 w 3529188"/>
                      <a:gd name="connsiteY4" fmla="*/ 0 h 5854720"/>
                      <a:gd name="connsiteX5" fmla="*/ 2940978 w 3529188"/>
                      <a:gd name="connsiteY5" fmla="*/ 0 h 5854720"/>
                      <a:gd name="connsiteX6" fmla="*/ 3529188 w 3529188"/>
                      <a:gd name="connsiteY6" fmla="*/ 588210 h 5854720"/>
                      <a:gd name="connsiteX7" fmla="*/ 3529188 w 3529188"/>
                      <a:gd name="connsiteY7" fmla="*/ 1172998 h 5854720"/>
                      <a:gd name="connsiteX8" fmla="*/ 3529188 w 3529188"/>
                      <a:gd name="connsiteY8" fmla="*/ 1851351 h 5854720"/>
                      <a:gd name="connsiteX9" fmla="*/ 3529188 w 3529188"/>
                      <a:gd name="connsiteY9" fmla="*/ 2295790 h 5854720"/>
                      <a:gd name="connsiteX10" fmla="*/ 3529188 w 3529188"/>
                      <a:gd name="connsiteY10" fmla="*/ 2880577 h 5854720"/>
                      <a:gd name="connsiteX11" fmla="*/ 3529188 w 3529188"/>
                      <a:gd name="connsiteY11" fmla="*/ 3465365 h 5854720"/>
                      <a:gd name="connsiteX12" fmla="*/ 3529188 w 3529188"/>
                      <a:gd name="connsiteY12" fmla="*/ 4003369 h 5854720"/>
                      <a:gd name="connsiteX13" fmla="*/ 3529188 w 3529188"/>
                      <a:gd name="connsiteY13" fmla="*/ 4681723 h 5854720"/>
                      <a:gd name="connsiteX14" fmla="*/ 3529188 w 3529188"/>
                      <a:gd name="connsiteY14" fmla="*/ 5266510 h 5854720"/>
                      <a:gd name="connsiteX15" fmla="*/ 2940978 w 3529188"/>
                      <a:gd name="connsiteY15" fmla="*/ 5854720 h 5854720"/>
                      <a:gd name="connsiteX16" fmla="*/ 2329258 w 3529188"/>
                      <a:gd name="connsiteY16" fmla="*/ 5854720 h 5854720"/>
                      <a:gd name="connsiteX17" fmla="*/ 1741066 w 3529188"/>
                      <a:gd name="connsiteY17" fmla="*/ 5854720 h 5854720"/>
                      <a:gd name="connsiteX18" fmla="*/ 1223457 w 3529188"/>
                      <a:gd name="connsiteY18" fmla="*/ 5854720 h 5854720"/>
                      <a:gd name="connsiteX19" fmla="*/ 588210 w 3529188"/>
                      <a:gd name="connsiteY19" fmla="*/ 5854720 h 5854720"/>
                      <a:gd name="connsiteX20" fmla="*/ 0 w 3529188"/>
                      <a:gd name="connsiteY20" fmla="*/ 5266510 h 5854720"/>
                      <a:gd name="connsiteX21" fmla="*/ 0 w 3529188"/>
                      <a:gd name="connsiteY21" fmla="*/ 4728506 h 5854720"/>
                      <a:gd name="connsiteX22" fmla="*/ 0 w 3529188"/>
                      <a:gd name="connsiteY22" fmla="*/ 4143718 h 5854720"/>
                      <a:gd name="connsiteX23" fmla="*/ 0 w 3529188"/>
                      <a:gd name="connsiteY23" fmla="*/ 3699280 h 5854720"/>
                      <a:gd name="connsiteX24" fmla="*/ 0 w 3529188"/>
                      <a:gd name="connsiteY24" fmla="*/ 3254841 h 5854720"/>
                      <a:gd name="connsiteX25" fmla="*/ 0 w 3529188"/>
                      <a:gd name="connsiteY25" fmla="*/ 2670054 h 5854720"/>
                      <a:gd name="connsiteX26" fmla="*/ 0 w 3529188"/>
                      <a:gd name="connsiteY26" fmla="*/ 2178832 h 5854720"/>
                      <a:gd name="connsiteX27" fmla="*/ 0 w 3529188"/>
                      <a:gd name="connsiteY27" fmla="*/ 1547262 h 5854720"/>
                      <a:gd name="connsiteX28" fmla="*/ 0 w 3529188"/>
                      <a:gd name="connsiteY28" fmla="*/ 588210 h 5854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3529188" h="5854720" extrusionOk="0">
                        <a:moveTo>
                          <a:pt x="0" y="588210"/>
                        </a:moveTo>
                        <a:cubicBezTo>
                          <a:pt x="-21018" y="250387"/>
                          <a:pt x="217110" y="17355"/>
                          <a:pt x="588210" y="0"/>
                        </a:cubicBezTo>
                        <a:cubicBezTo>
                          <a:pt x="876112" y="-19041"/>
                          <a:pt x="1081758" y="40565"/>
                          <a:pt x="1223457" y="0"/>
                        </a:cubicBezTo>
                        <a:cubicBezTo>
                          <a:pt x="1365156" y="-40565"/>
                          <a:pt x="1510790" y="32361"/>
                          <a:pt x="1788122" y="0"/>
                        </a:cubicBezTo>
                        <a:cubicBezTo>
                          <a:pt x="2065454" y="-32361"/>
                          <a:pt x="2196286" y="39632"/>
                          <a:pt x="2329258" y="0"/>
                        </a:cubicBezTo>
                        <a:cubicBezTo>
                          <a:pt x="2462230" y="-39632"/>
                          <a:pt x="2683114" y="2257"/>
                          <a:pt x="2940978" y="0"/>
                        </a:cubicBezTo>
                        <a:cubicBezTo>
                          <a:pt x="3297966" y="-66121"/>
                          <a:pt x="3475164" y="255078"/>
                          <a:pt x="3529188" y="588210"/>
                        </a:cubicBezTo>
                        <a:cubicBezTo>
                          <a:pt x="3574272" y="863780"/>
                          <a:pt x="3523626" y="966106"/>
                          <a:pt x="3529188" y="1172998"/>
                        </a:cubicBezTo>
                        <a:cubicBezTo>
                          <a:pt x="3534750" y="1379890"/>
                          <a:pt x="3465933" y="1644977"/>
                          <a:pt x="3529188" y="1851351"/>
                        </a:cubicBezTo>
                        <a:cubicBezTo>
                          <a:pt x="3592443" y="2057725"/>
                          <a:pt x="3511454" y="2169708"/>
                          <a:pt x="3529188" y="2295790"/>
                        </a:cubicBezTo>
                        <a:cubicBezTo>
                          <a:pt x="3546922" y="2421872"/>
                          <a:pt x="3527136" y="2693707"/>
                          <a:pt x="3529188" y="2880577"/>
                        </a:cubicBezTo>
                        <a:cubicBezTo>
                          <a:pt x="3531240" y="3067447"/>
                          <a:pt x="3482987" y="3173559"/>
                          <a:pt x="3529188" y="3465365"/>
                        </a:cubicBezTo>
                        <a:cubicBezTo>
                          <a:pt x="3575389" y="3757171"/>
                          <a:pt x="3528527" y="3785537"/>
                          <a:pt x="3529188" y="4003369"/>
                        </a:cubicBezTo>
                        <a:cubicBezTo>
                          <a:pt x="3529849" y="4221201"/>
                          <a:pt x="3513745" y="4519491"/>
                          <a:pt x="3529188" y="4681723"/>
                        </a:cubicBezTo>
                        <a:cubicBezTo>
                          <a:pt x="3544631" y="4843955"/>
                          <a:pt x="3526290" y="5077457"/>
                          <a:pt x="3529188" y="5266510"/>
                        </a:cubicBezTo>
                        <a:cubicBezTo>
                          <a:pt x="3495511" y="5596899"/>
                          <a:pt x="3239177" y="5836325"/>
                          <a:pt x="2940978" y="5854720"/>
                        </a:cubicBezTo>
                        <a:cubicBezTo>
                          <a:pt x="2728639" y="5898033"/>
                          <a:pt x="2496727" y="5784306"/>
                          <a:pt x="2329258" y="5854720"/>
                        </a:cubicBezTo>
                        <a:cubicBezTo>
                          <a:pt x="2161789" y="5925134"/>
                          <a:pt x="1866325" y="5847030"/>
                          <a:pt x="1741066" y="5854720"/>
                        </a:cubicBezTo>
                        <a:cubicBezTo>
                          <a:pt x="1615807" y="5862410"/>
                          <a:pt x="1395638" y="5831161"/>
                          <a:pt x="1223457" y="5854720"/>
                        </a:cubicBezTo>
                        <a:cubicBezTo>
                          <a:pt x="1051276" y="5878279"/>
                          <a:pt x="874717" y="5821346"/>
                          <a:pt x="588210" y="5854720"/>
                        </a:cubicBezTo>
                        <a:cubicBezTo>
                          <a:pt x="295355" y="5835736"/>
                          <a:pt x="-41219" y="5656806"/>
                          <a:pt x="0" y="5266510"/>
                        </a:cubicBezTo>
                        <a:cubicBezTo>
                          <a:pt x="-62082" y="5061492"/>
                          <a:pt x="63114" y="4919165"/>
                          <a:pt x="0" y="4728506"/>
                        </a:cubicBezTo>
                        <a:cubicBezTo>
                          <a:pt x="-63114" y="4537847"/>
                          <a:pt x="67598" y="4416595"/>
                          <a:pt x="0" y="4143718"/>
                        </a:cubicBezTo>
                        <a:cubicBezTo>
                          <a:pt x="-67598" y="3870841"/>
                          <a:pt x="47971" y="3804176"/>
                          <a:pt x="0" y="3699280"/>
                        </a:cubicBezTo>
                        <a:cubicBezTo>
                          <a:pt x="-47971" y="3594384"/>
                          <a:pt x="18838" y="3384689"/>
                          <a:pt x="0" y="3254841"/>
                        </a:cubicBezTo>
                        <a:cubicBezTo>
                          <a:pt x="-18838" y="3124993"/>
                          <a:pt x="36295" y="2896233"/>
                          <a:pt x="0" y="2670054"/>
                        </a:cubicBezTo>
                        <a:cubicBezTo>
                          <a:pt x="-36295" y="2443875"/>
                          <a:pt x="12293" y="2283397"/>
                          <a:pt x="0" y="2178832"/>
                        </a:cubicBezTo>
                        <a:cubicBezTo>
                          <a:pt x="-12293" y="2074267"/>
                          <a:pt x="42881" y="1673819"/>
                          <a:pt x="0" y="1547262"/>
                        </a:cubicBezTo>
                        <a:cubicBezTo>
                          <a:pt x="-42881" y="1420705"/>
                          <a:pt x="2387" y="914777"/>
                          <a:pt x="0" y="58821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pic>
        <p:nvPicPr>
          <p:cNvPr id="29" name="Графический объект 28">
            <a:extLst>
              <a:ext uri="{FF2B5EF4-FFF2-40B4-BE49-F238E27FC236}">
                <a16:creationId xmlns="" xmlns:a16="http://schemas.microsoft.com/office/drawing/2014/main" id="{59EEBCDC-BA3F-5868-75D6-7EB2B87115C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="" xmlns:asvg="http://schemas.microsoft.com/office/drawing/2016/SVG/main" r:embed="rId11"/>
              </a:ext>
            </a:extLst>
          </a:blip>
          <a:srcRect l="59986"/>
          <a:stretch>
            <a:fillRect/>
          </a:stretch>
        </p:blipFill>
        <p:spPr>
          <a:xfrm>
            <a:off x="0" y="1420644"/>
            <a:ext cx="760562" cy="1648983"/>
          </a:xfrm>
          <a:custGeom>
            <a:avLst/>
            <a:gdLst>
              <a:gd name="connsiteX0" fmla="*/ 0 w 1014082"/>
              <a:gd name="connsiteY0" fmla="*/ 0 h 1648983"/>
              <a:gd name="connsiteX1" fmla="*/ 1014082 w 1014082"/>
              <a:gd name="connsiteY1" fmla="*/ 0 h 1648983"/>
              <a:gd name="connsiteX2" fmla="*/ 1014082 w 1014082"/>
              <a:gd name="connsiteY2" fmla="*/ 1648983 h 1648983"/>
              <a:gd name="connsiteX3" fmla="*/ 0 w 1014082"/>
              <a:gd name="connsiteY3" fmla="*/ 1648983 h 164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4082" h="1648983">
                <a:moveTo>
                  <a:pt x="0" y="0"/>
                </a:moveTo>
                <a:lnTo>
                  <a:pt x="1014082" y="0"/>
                </a:lnTo>
                <a:lnTo>
                  <a:pt x="1014082" y="1648983"/>
                </a:lnTo>
                <a:lnTo>
                  <a:pt x="0" y="1648983"/>
                </a:lnTo>
                <a:close/>
              </a:path>
            </a:pathLst>
          </a:custGeom>
        </p:spPr>
      </p:pic>
      <p:sp>
        <p:nvSpPr>
          <p:cNvPr id="10" name="Текст 9">
            <a:extLst>
              <a:ext uri="{FF2B5EF4-FFF2-40B4-BE49-F238E27FC236}">
                <a16:creationId xmlns="" xmlns:a16="http://schemas.microsoft.com/office/drawing/2014/main" id="{3660BA33-D95F-4C82-419E-ADBE0C8915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45" name="Рисунок 42">
            <a:extLst>
              <a:ext uri="{FF2B5EF4-FFF2-40B4-BE49-F238E27FC236}">
                <a16:creationId xmlns="" xmlns:a16="http://schemas.microsoft.com/office/drawing/2014/main" id="{085DE0BA-CA08-ED26-0A53-02D6FB6197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47652" y="2337393"/>
            <a:ext cx="1042416" cy="138988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46" name="Рисунок 42">
            <a:extLst>
              <a:ext uri="{FF2B5EF4-FFF2-40B4-BE49-F238E27FC236}">
                <a16:creationId xmlns="" xmlns:a16="http://schemas.microsoft.com/office/drawing/2014/main" id="{70F05177-1747-10FB-B022-0A36F8F9193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52446" y="2339375"/>
            <a:ext cx="1042416" cy="138988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50" name="Текст 47">
            <a:extLst>
              <a:ext uri="{FF2B5EF4-FFF2-40B4-BE49-F238E27FC236}">
                <a16:creationId xmlns="" xmlns:a16="http://schemas.microsoft.com/office/drawing/2014/main" id="{485E5AFC-758F-34A6-2FEC-6042921AB73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4886" y="5064875"/>
            <a:ext cx="2091690" cy="365760"/>
          </a:xfrm>
        </p:spPr>
        <p:txBody>
          <a:bodyPr rtlCol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8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1" name="Текст 47">
            <a:extLst>
              <a:ext uri="{FF2B5EF4-FFF2-40B4-BE49-F238E27FC236}">
                <a16:creationId xmlns="" xmlns:a16="http://schemas.microsoft.com/office/drawing/2014/main" id="{298713CC-F6D5-ED75-901B-4121FEC843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03867" y="5032014"/>
            <a:ext cx="2091690" cy="365760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7" name="Текст 47">
            <a:extLst>
              <a:ext uri="{FF2B5EF4-FFF2-40B4-BE49-F238E27FC236}">
                <a16:creationId xmlns="" xmlns:a16="http://schemas.microsoft.com/office/drawing/2014/main" id="{FD30C172-4265-C1CA-4368-B347D34C9F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4886" y="2795265"/>
            <a:ext cx="2091690" cy="365760"/>
          </a:xfrm>
        </p:spPr>
        <p:txBody>
          <a:bodyPr rtlCol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8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8" name="Текст 47">
            <a:extLst>
              <a:ext uri="{FF2B5EF4-FFF2-40B4-BE49-F238E27FC236}">
                <a16:creationId xmlns="" xmlns:a16="http://schemas.microsoft.com/office/drawing/2014/main" id="{E6400DD4-A698-8FC3-4A8E-02EA10BB4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03867" y="2794678"/>
            <a:ext cx="2091690" cy="365760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9" name="Текст 47">
            <a:extLst>
              <a:ext uri="{FF2B5EF4-FFF2-40B4-BE49-F238E27FC236}">
                <a16:creationId xmlns="" xmlns:a16="http://schemas.microsoft.com/office/drawing/2014/main" id="{630E151D-3E22-BE90-7A51-5ED7C9AD7C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3607" y="3085049"/>
            <a:ext cx="2112264" cy="310896"/>
          </a:xfrm>
        </p:spPr>
        <p:txBody>
          <a:bodyPr rtlCol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4" name="Текст 47">
            <a:extLst>
              <a:ext uri="{FF2B5EF4-FFF2-40B4-BE49-F238E27FC236}">
                <a16:creationId xmlns="" xmlns:a16="http://schemas.microsoft.com/office/drawing/2014/main" id="{6A448965-125C-6EED-07B0-E98A656BBF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10050" y="3086146"/>
            <a:ext cx="2112264" cy="310896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72" name="Рисунок 42">
            <a:extLst>
              <a:ext uri="{FF2B5EF4-FFF2-40B4-BE49-F238E27FC236}">
                <a16:creationId xmlns="" xmlns:a16="http://schemas.microsoft.com/office/drawing/2014/main" id="{9BD10ABF-0CBA-9D6F-30D9-4C5B717D2F6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249140" y="4662092"/>
            <a:ext cx="1042416" cy="138988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73" name="Рисунок 42">
            <a:extLst>
              <a:ext uri="{FF2B5EF4-FFF2-40B4-BE49-F238E27FC236}">
                <a16:creationId xmlns="" xmlns:a16="http://schemas.microsoft.com/office/drawing/2014/main" id="{BA07108E-6273-D8A7-4270-9E51F53721B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852446" y="4662092"/>
            <a:ext cx="1042416" cy="138988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56" name="Текст 47">
            <a:extLst>
              <a:ext uri="{FF2B5EF4-FFF2-40B4-BE49-F238E27FC236}">
                <a16:creationId xmlns="" xmlns:a16="http://schemas.microsoft.com/office/drawing/2014/main" id="{6E2529DA-6F13-4B74-5C48-2FDB0911FFF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13549" y="5337865"/>
            <a:ext cx="2112264" cy="310896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74" name="Текст 47">
            <a:extLst>
              <a:ext uri="{FF2B5EF4-FFF2-40B4-BE49-F238E27FC236}">
                <a16:creationId xmlns="" xmlns:a16="http://schemas.microsoft.com/office/drawing/2014/main" id="{DDB95F67-F2A0-C836-D292-8E7A6E4B1CC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0861" y="5335932"/>
            <a:ext cx="2112264" cy="310896"/>
          </a:xfrm>
        </p:spPr>
        <p:txBody>
          <a:bodyPr rtlCol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6CC414FD-C705-79D9-78A9-63DB36DC2A3B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3DDD574B-2DC0-07BF-5573-0917979F78EA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780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оманда —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>
            <a:extLst>
              <a:ext uri="{FF2B5EF4-FFF2-40B4-BE49-F238E27FC236}">
                <a16:creationId xmlns="" xmlns:a16="http://schemas.microsoft.com/office/drawing/2014/main" id="{15B61940-E61B-59FA-753F-E3122D288C5B}"/>
              </a:ext>
            </a:extLst>
          </p:cNvPr>
          <p:cNvSpPr/>
          <p:nvPr/>
        </p:nvSpPr>
        <p:spPr>
          <a:xfrm>
            <a:off x="985774" y="1922788"/>
            <a:ext cx="1193617" cy="159148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="" xmlns:a16="http://schemas.microsoft.com/office/drawing/2014/main" id="{148AA701-7A67-C49D-4314-407AF753DDE7}"/>
              </a:ext>
            </a:extLst>
          </p:cNvPr>
          <p:cNvSpPr/>
          <p:nvPr/>
        </p:nvSpPr>
        <p:spPr>
          <a:xfrm>
            <a:off x="2921730" y="1922788"/>
            <a:ext cx="1193617" cy="159148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14" name="Овал 13">
            <a:extLst>
              <a:ext uri="{FF2B5EF4-FFF2-40B4-BE49-F238E27FC236}">
                <a16:creationId xmlns="" xmlns:a16="http://schemas.microsoft.com/office/drawing/2014/main" id="{7CC8E6E4-F551-385C-FB82-E0DC1F41683A}"/>
              </a:ext>
            </a:extLst>
          </p:cNvPr>
          <p:cNvSpPr/>
          <p:nvPr/>
        </p:nvSpPr>
        <p:spPr>
          <a:xfrm>
            <a:off x="4857687" y="1922788"/>
            <a:ext cx="1193617" cy="159148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18" name="Овал 17">
            <a:extLst>
              <a:ext uri="{FF2B5EF4-FFF2-40B4-BE49-F238E27FC236}">
                <a16:creationId xmlns="" xmlns:a16="http://schemas.microsoft.com/office/drawing/2014/main" id="{D29C42C5-603C-FCCB-D730-0AD61CFA4CC2}"/>
              </a:ext>
            </a:extLst>
          </p:cNvPr>
          <p:cNvSpPr/>
          <p:nvPr/>
        </p:nvSpPr>
        <p:spPr>
          <a:xfrm>
            <a:off x="6793643" y="1922788"/>
            <a:ext cx="1193617" cy="15914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77" name="Прямоугольник 76">
            <a:extLst>
              <a:ext uri="{FF2B5EF4-FFF2-40B4-BE49-F238E27FC236}">
                <a16:creationId xmlns="" xmlns:a16="http://schemas.microsoft.com/office/drawing/2014/main" id="{06608174-ED17-1D4B-48DF-EA532646C797}"/>
              </a:ext>
            </a:extLst>
          </p:cNvPr>
          <p:cNvSpPr/>
          <p:nvPr/>
        </p:nvSpPr>
        <p:spPr>
          <a:xfrm>
            <a:off x="549204" y="723900"/>
            <a:ext cx="8045983" cy="780809"/>
          </a:xfrm>
          <a:prstGeom prst="rect">
            <a:avLst/>
          </a:prstGeom>
          <a:solidFill>
            <a:schemeClr val="bg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79" name="Прямоугольник 78">
            <a:extLst>
              <a:ext uri="{FF2B5EF4-FFF2-40B4-BE49-F238E27FC236}">
                <a16:creationId xmlns="" xmlns:a16="http://schemas.microsoft.com/office/drawing/2014/main" id="{941AE0A6-2671-E79C-548D-3AA4D5D9CB11}"/>
              </a:ext>
            </a:extLst>
          </p:cNvPr>
          <p:cNvSpPr/>
          <p:nvPr/>
        </p:nvSpPr>
        <p:spPr>
          <a:xfrm>
            <a:off x="549204" y="404734"/>
            <a:ext cx="8045983" cy="319166"/>
          </a:xfrm>
          <a:prstGeom prst="rect">
            <a:avLst/>
          </a:prstGeom>
          <a:solidFill>
            <a:schemeClr val="tx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cxnSp>
        <p:nvCxnSpPr>
          <p:cNvPr id="81" name="Прямая соединительная линия 80">
            <a:extLst>
              <a:ext uri="{FF2B5EF4-FFF2-40B4-BE49-F238E27FC236}">
                <a16:creationId xmlns="" xmlns:a16="http://schemas.microsoft.com/office/drawing/2014/main" id="{42152D0E-B03D-CC17-D0CC-650AE3953FCF}"/>
              </a:ext>
            </a:extLst>
          </p:cNvPr>
          <p:cNvCxnSpPr>
            <a:cxnSpLocks/>
          </p:cNvCxnSpPr>
          <p:nvPr/>
        </p:nvCxnSpPr>
        <p:spPr>
          <a:xfrm>
            <a:off x="1241298" y="722376"/>
            <a:ext cx="0" cy="78080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3" name="Графический объект 82">
            <a:extLst>
              <a:ext uri="{FF2B5EF4-FFF2-40B4-BE49-F238E27FC236}">
                <a16:creationId xmlns="" xmlns:a16="http://schemas.microsoft.com/office/drawing/2014/main" id="{65438DF6-6622-6EE4-F01A-D199CAE96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3498771">
            <a:off x="651393" y="778990"/>
            <a:ext cx="495292" cy="660389"/>
          </a:xfrm>
          <a:prstGeom prst="rect">
            <a:avLst/>
          </a:prstGeom>
        </p:spPr>
      </p:pic>
      <p:cxnSp>
        <p:nvCxnSpPr>
          <p:cNvPr id="85" name="Прямая соединительная линия 84">
            <a:extLst>
              <a:ext uri="{FF2B5EF4-FFF2-40B4-BE49-F238E27FC236}">
                <a16:creationId xmlns="" xmlns:a16="http://schemas.microsoft.com/office/drawing/2014/main" id="{9712EE3B-E131-C405-FCA7-8263094DF01B}"/>
              </a:ext>
            </a:extLst>
          </p:cNvPr>
          <p:cNvCxnSpPr>
            <a:cxnSpLocks/>
          </p:cNvCxnSpPr>
          <p:nvPr/>
        </p:nvCxnSpPr>
        <p:spPr>
          <a:xfrm>
            <a:off x="1945301" y="718779"/>
            <a:ext cx="0" cy="78080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Текст 9">
            <a:extLst>
              <a:ext uri="{FF2B5EF4-FFF2-40B4-BE49-F238E27FC236}">
                <a16:creationId xmlns="" xmlns:a16="http://schemas.microsoft.com/office/drawing/2014/main" id="{3660BA33-D95F-4C82-419E-ADBE0C8915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1855" y="793971"/>
            <a:ext cx="466344" cy="621792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rtlCol="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3200" b="0">
                <a:noFill/>
              </a:defRPr>
            </a:lvl1pPr>
          </a:lstStyle>
          <a:p>
            <a:pPr lvl="0" rtl="0"/>
            <a:r>
              <a:rPr lang="ru-RU" noProof="0"/>
              <a:t>X</a:t>
            </a:r>
          </a:p>
        </p:txBody>
      </p:sp>
      <p:sp>
        <p:nvSpPr>
          <p:cNvPr id="45" name="Рисунок 42">
            <a:extLst>
              <a:ext uri="{FF2B5EF4-FFF2-40B4-BE49-F238E27FC236}">
                <a16:creationId xmlns="" xmlns:a16="http://schemas.microsoft.com/office/drawing/2014/main" id="{085DE0BA-CA08-ED26-0A53-02D6FB619788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1143670" y="2133315"/>
            <a:ext cx="877824" cy="117043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46" name="Рисунок 42">
            <a:extLst>
              <a:ext uri="{FF2B5EF4-FFF2-40B4-BE49-F238E27FC236}">
                <a16:creationId xmlns="" xmlns:a16="http://schemas.microsoft.com/office/drawing/2014/main" id="{70F05177-1747-10FB-B022-0A36F8F91931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3079626" y="2133315"/>
            <a:ext cx="877824" cy="117043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50" name="Текст 47">
            <a:extLst>
              <a:ext uri="{FF2B5EF4-FFF2-40B4-BE49-F238E27FC236}">
                <a16:creationId xmlns="" xmlns:a16="http://schemas.microsoft.com/office/drawing/2014/main" id="{485E5AFC-758F-34A6-2FEC-6042921AB73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39996" y="3575304"/>
            <a:ext cx="1831086" cy="36576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6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1" name="Текст 47">
            <a:extLst>
              <a:ext uri="{FF2B5EF4-FFF2-40B4-BE49-F238E27FC236}">
                <a16:creationId xmlns="" xmlns:a16="http://schemas.microsoft.com/office/drawing/2014/main" id="{298713CC-F6D5-ED75-901B-4121FEC843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3952" y="3575304"/>
            <a:ext cx="1831086" cy="36576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6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7" name="Текст 47">
            <a:extLst>
              <a:ext uri="{FF2B5EF4-FFF2-40B4-BE49-F238E27FC236}">
                <a16:creationId xmlns="" xmlns:a16="http://schemas.microsoft.com/office/drawing/2014/main" id="{FD30C172-4265-C1CA-4368-B347D34C9F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5226" y="3575304"/>
            <a:ext cx="1831086" cy="36576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6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8" name="Текст 47">
            <a:extLst>
              <a:ext uri="{FF2B5EF4-FFF2-40B4-BE49-F238E27FC236}">
                <a16:creationId xmlns="" xmlns:a16="http://schemas.microsoft.com/office/drawing/2014/main" id="{E6400DD4-A698-8FC3-4A8E-02EA10BB4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06040" y="3575304"/>
            <a:ext cx="1831086" cy="36576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6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9" name="Текст 47">
            <a:extLst>
              <a:ext uri="{FF2B5EF4-FFF2-40B4-BE49-F238E27FC236}">
                <a16:creationId xmlns="" xmlns:a16="http://schemas.microsoft.com/office/drawing/2014/main" id="{630E151D-3E22-BE90-7A51-5ED7C9AD7C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5226" y="3867912"/>
            <a:ext cx="1831086" cy="310896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4" name="Текст 47">
            <a:extLst>
              <a:ext uri="{FF2B5EF4-FFF2-40B4-BE49-F238E27FC236}">
                <a16:creationId xmlns="" xmlns:a16="http://schemas.microsoft.com/office/drawing/2014/main" id="{6A448965-125C-6EED-07B0-E98A656BBF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6040" y="3867912"/>
            <a:ext cx="1831086" cy="310896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72" name="Рисунок 42">
            <a:extLst>
              <a:ext uri="{FF2B5EF4-FFF2-40B4-BE49-F238E27FC236}">
                <a16:creationId xmlns="" xmlns:a16="http://schemas.microsoft.com/office/drawing/2014/main" id="{9BD10ABF-0CBA-9D6F-30D9-4C5B717D2F65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5015582" y="2133315"/>
            <a:ext cx="877824" cy="11704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73" name="Рисунок 42">
            <a:extLst>
              <a:ext uri="{FF2B5EF4-FFF2-40B4-BE49-F238E27FC236}">
                <a16:creationId xmlns="" xmlns:a16="http://schemas.microsoft.com/office/drawing/2014/main" id="{BA07108E-6273-D8A7-4270-9E51F53721B6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6951539" y="2133315"/>
            <a:ext cx="877824" cy="117043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56" name="Текст 47">
            <a:extLst>
              <a:ext uri="{FF2B5EF4-FFF2-40B4-BE49-F238E27FC236}">
                <a16:creationId xmlns="" xmlns:a16="http://schemas.microsoft.com/office/drawing/2014/main" id="{6E2529DA-6F13-4B74-5C48-2FDB0911FFF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73952" y="3867912"/>
            <a:ext cx="1831086" cy="310896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74" name="Текст 47">
            <a:extLst>
              <a:ext uri="{FF2B5EF4-FFF2-40B4-BE49-F238E27FC236}">
                <a16:creationId xmlns="" xmlns:a16="http://schemas.microsoft.com/office/drawing/2014/main" id="{DDB95F67-F2A0-C836-D292-8E7A6E4B1CC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539996" y="3867912"/>
            <a:ext cx="1831086" cy="310896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75" name="Заголовок 74">
            <a:extLst>
              <a:ext uri="{FF2B5EF4-FFF2-40B4-BE49-F238E27FC236}">
                <a16:creationId xmlns="" xmlns:a16="http://schemas.microsoft.com/office/drawing/2014/main" id="{45C7CFA5-6EFF-944C-B5AF-967956876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24" name="Овал 23">
            <a:extLst>
              <a:ext uri="{FF2B5EF4-FFF2-40B4-BE49-F238E27FC236}">
                <a16:creationId xmlns="" xmlns:a16="http://schemas.microsoft.com/office/drawing/2014/main" id="{DCCCB2D5-E906-485E-2E26-F407AF7990EE}"/>
              </a:ext>
            </a:extLst>
          </p:cNvPr>
          <p:cNvSpPr/>
          <p:nvPr/>
        </p:nvSpPr>
        <p:spPr>
          <a:xfrm>
            <a:off x="985774" y="4348234"/>
            <a:ext cx="1193617" cy="15914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26" name="Овал 25">
            <a:extLst>
              <a:ext uri="{FF2B5EF4-FFF2-40B4-BE49-F238E27FC236}">
                <a16:creationId xmlns="" xmlns:a16="http://schemas.microsoft.com/office/drawing/2014/main" id="{608273C2-3AD4-6120-E47A-26DB07BBD95D}"/>
              </a:ext>
            </a:extLst>
          </p:cNvPr>
          <p:cNvSpPr/>
          <p:nvPr/>
        </p:nvSpPr>
        <p:spPr>
          <a:xfrm>
            <a:off x="2921730" y="4348234"/>
            <a:ext cx="1193617" cy="159148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28" name="Овал 27">
            <a:extLst>
              <a:ext uri="{FF2B5EF4-FFF2-40B4-BE49-F238E27FC236}">
                <a16:creationId xmlns="" xmlns:a16="http://schemas.microsoft.com/office/drawing/2014/main" id="{52F43D3C-5856-8C0F-0F96-72BD06ABE36F}"/>
              </a:ext>
            </a:extLst>
          </p:cNvPr>
          <p:cNvSpPr/>
          <p:nvPr/>
        </p:nvSpPr>
        <p:spPr>
          <a:xfrm>
            <a:off x="4857687" y="4348234"/>
            <a:ext cx="1193617" cy="159148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30" name="Овал 29">
            <a:extLst>
              <a:ext uri="{FF2B5EF4-FFF2-40B4-BE49-F238E27FC236}">
                <a16:creationId xmlns="" xmlns:a16="http://schemas.microsoft.com/office/drawing/2014/main" id="{9185EECC-2E1F-A706-B285-3F50DE4E325D}"/>
              </a:ext>
            </a:extLst>
          </p:cNvPr>
          <p:cNvSpPr/>
          <p:nvPr/>
        </p:nvSpPr>
        <p:spPr>
          <a:xfrm>
            <a:off x="6793643" y="4348234"/>
            <a:ext cx="1193617" cy="159148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>
              <a:solidFill>
                <a:schemeClr val="accent4"/>
              </a:solidFill>
            </a:endParaRPr>
          </a:p>
        </p:txBody>
      </p:sp>
      <p:sp>
        <p:nvSpPr>
          <p:cNvPr id="31" name="Рисунок 42">
            <a:extLst>
              <a:ext uri="{FF2B5EF4-FFF2-40B4-BE49-F238E27FC236}">
                <a16:creationId xmlns="" xmlns:a16="http://schemas.microsoft.com/office/drawing/2014/main" id="{68BB68C2-C6BF-C6F9-8006-0D20E4119CDC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1143670" y="4558761"/>
            <a:ext cx="877824" cy="117043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32" name="Рисунок 42">
            <a:extLst>
              <a:ext uri="{FF2B5EF4-FFF2-40B4-BE49-F238E27FC236}">
                <a16:creationId xmlns="" xmlns:a16="http://schemas.microsoft.com/office/drawing/2014/main" id="{7ED2CB41-D537-2DB4-7393-38B54A68A24F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3079626" y="4558761"/>
            <a:ext cx="877824" cy="11704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33" name="Текст 47">
            <a:extLst>
              <a:ext uri="{FF2B5EF4-FFF2-40B4-BE49-F238E27FC236}">
                <a16:creationId xmlns="" xmlns:a16="http://schemas.microsoft.com/office/drawing/2014/main" id="{BBFB738A-B417-1ECD-CD63-3482F41BC56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39996" y="6000750"/>
            <a:ext cx="1831086" cy="36576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6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4" name="Текст 47">
            <a:extLst>
              <a:ext uri="{FF2B5EF4-FFF2-40B4-BE49-F238E27FC236}">
                <a16:creationId xmlns="" xmlns:a16="http://schemas.microsoft.com/office/drawing/2014/main" id="{2D5357B5-C3E2-7F93-1D38-5A371EEEF56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73952" y="6000750"/>
            <a:ext cx="1831086" cy="36576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6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5" name="Текст 47">
            <a:extLst>
              <a:ext uri="{FF2B5EF4-FFF2-40B4-BE49-F238E27FC236}">
                <a16:creationId xmlns="" xmlns:a16="http://schemas.microsoft.com/office/drawing/2014/main" id="{F3A2EC5D-9943-7E84-56FB-B58A67C055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5226" y="6000750"/>
            <a:ext cx="1831086" cy="36576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6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6" name="Текст 47">
            <a:extLst>
              <a:ext uri="{FF2B5EF4-FFF2-40B4-BE49-F238E27FC236}">
                <a16:creationId xmlns="" xmlns:a16="http://schemas.microsoft.com/office/drawing/2014/main" id="{DE78D7B0-18B2-66C2-EA4E-90629F60BFA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606040" y="6000750"/>
            <a:ext cx="1831086" cy="36576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6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7" name="Текст 47">
            <a:extLst>
              <a:ext uri="{FF2B5EF4-FFF2-40B4-BE49-F238E27FC236}">
                <a16:creationId xmlns="" xmlns:a16="http://schemas.microsoft.com/office/drawing/2014/main" id="{A171817E-40B4-8D03-2F00-07A0200ABC8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5226" y="6293358"/>
            <a:ext cx="1831086" cy="310896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8" name="Текст 47">
            <a:extLst>
              <a:ext uri="{FF2B5EF4-FFF2-40B4-BE49-F238E27FC236}">
                <a16:creationId xmlns="" xmlns:a16="http://schemas.microsoft.com/office/drawing/2014/main" id="{7CB4D57A-D57F-A9A7-E242-62A0EFB9034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606040" y="6293358"/>
            <a:ext cx="1831086" cy="310896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9" name="Рисунок 42">
            <a:extLst>
              <a:ext uri="{FF2B5EF4-FFF2-40B4-BE49-F238E27FC236}">
                <a16:creationId xmlns="" xmlns:a16="http://schemas.microsoft.com/office/drawing/2014/main" id="{CABD2581-C1DD-BCD8-B303-D442E2826A57}"/>
              </a:ext>
            </a:extLst>
          </p:cNvPr>
          <p:cNvSpPr>
            <a:spLocks noGrp="1" noChangeAspect="1"/>
          </p:cNvSpPr>
          <p:nvPr>
            <p:ph type="pic" sz="quarter" idx="34"/>
          </p:nvPr>
        </p:nvSpPr>
        <p:spPr>
          <a:xfrm>
            <a:off x="5015582" y="4558761"/>
            <a:ext cx="877824" cy="117043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40" name="Рисунок 42">
            <a:extLst>
              <a:ext uri="{FF2B5EF4-FFF2-40B4-BE49-F238E27FC236}">
                <a16:creationId xmlns="" xmlns:a16="http://schemas.microsoft.com/office/drawing/2014/main" id="{69C46305-033A-D1D0-006B-CA534D171213}"/>
              </a:ext>
            </a:extLst>
          </p:cNvPr>
          <p:cNvSpPr>
            <a:spLocks noGrp="1" noChangeAspect="1"/>
          </p:cNvSpPr>
          <p:nvPr>
            <p:ph type="pic" sz="quarter" idx="35"/>
          </p:nvPr>
        </p:nvSpPr>
        <p:spPr>
          <a:xfrm>
            <a:off x="6951539" y="4558761"/>
            <a:ext cx="877824" cy="117043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8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41" name="Текст 47">
            <a:extLst>
              <a:ext uri="{FF2B5EF4-FFF2-40B4-BE49-F238E27FC236}">
                <a16:creationId xmlns="" xmlns:a16="http://schemas.microsoft.com/office/drawing/2014/main" id="{8A2F0738-422D-8670-FFDD-4DD9CC8579D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473952" y="6293358"/>
            <a:ext cx="1831086" cy="310896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2" name="Текст 47">
            <a:extLst>
              <a:ext uri="{FF2B5EF4-FFF2-40B4-BE49-F238E27FC236}">
                <a16:creationId xmlns="" xmlns:a16="http://schemas.microsoft.com/office/drawing/2014/main" id="{83236D35-4927-EB6F-1700-660A079033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539996" y="6293358"/>
            <a:ext cx="1831086" cy="310896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B5F9D1D0-8763-3145-447C-B59E4A8FC6EC}"/>
              </a:ext>
            </a:extLst>
          </p:cNvPr>
          <p:cNvSpPr>
            <a:spLocks noGrp="1"/>
          </p:cNvSpPr>
          <p:nvPr>
            <p:ph type="sldNum" sz="quarter" idx="39"/>
          </p:nvPr>
        </p:nvSpPr>
        <p:spPr/>
        <p:txBody>
          <a:bodyPr rtlCol="0"/>
          <a:lstStyle>
            <a:defPPr>
              <a:defRPr lang="en-US"/>
            </a:def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8818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6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61E197C-8454-08AA-A652-357480D98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13530FAC-6DFA-F32C-E62D-5C32C06A02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9203" y="623443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F7B62FF-DCC3-B0E5-E9C3-736A708235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38927" y="809244"/>
            <a:ext cx="706374" cy="621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3200">
                <a:solidFill>
                  <a:schemeClr val="bg2"/>
                </a:solidFill>
              </a:defRPr>
            </a:lvl1pPr>
          </a:lstStyle>
          <a:p>
            <a:fld id="{4BD045A4-E200-46A5-9920-E578E8F3E0C4}" type="slidenum">
              <a:rPr lang="ru-RU" smtClean="0"/>
              <a:t>‹#›</a:t>
            </a:fld>
            <a:endParaRPr lang="ru-RU"/>
          </a:p>
        </p:txBody>
      </p:sp>
      <p:sp>
        <p:nvSpPr>
          <p:cNvPr id="25" name="Прямоугольник 24">
            <a:extLst>
              <a:ext uri="{FF2B5EF4-FFF2-40B4-BE49-F238E27FC236}">
                <a16:creationId xmlns="" xmlns:a16="http://schemas.microsoft.com/office/drawing/2014/main" id="{0EEFFBFB-5A27-2D81-3931-C98447651EF4}"/>
              </a:ext>
            </a:extLst>
          </p:cNvPr>
          <p:cNvSpPr/>
          <p:nvPr/>
        </p:nvSpPr>
        <p:spPr>
          <a:xfrm>
            <a:off x="549204" y="723900"/>
            <a:ext cx="8045983" cy="780809"/>
          </a:xfrm>
          <a:prstGeom prst="rect">
            <a:avLst/>
          </a:prstGeom>
          <a:solidFill>
            <a:schemeClr val="bg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="" xmlns:a16="http://schemas.microsoft.com/office/drawing/2014/main" id="{5495E283-E2C6-EE8C-5FC9-96FD9B2DC537}"/>
              </a:ext>
            </a:extLst>
          </p:cNvPr>
          <p:cNvSpPr/>
          <p:nvPr/>
        </p:nvSpPr>
        <p:spPr>
          <a:xfrm>
            <a:off x="549204" y="404734"/>
            <a:ext cx="8045983" cy="319166"/>
          </a:xfrm>
          <a:prstGeom prst="rect">
            <a:avLst/>
          </a:prstGeom>
          <a:solidFill>
            <a:schemeClr val="tx2"/>
          </a:solidFill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/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="" xmlns:a16="http://schemas.microsoft.com/office/drawing/2014/main" id="{6BEB7FA7-6E9C-81BB-8E55-A22BFF734E24}"/>
              </a:ext>
            </a:extLst>
          </p:cNvPr>
          <p:cNvCxnSpPr>
            <a:cxnSpLocks/>
          </p:cNvCxnSpPr>
          <p:nvPr/>
        </p:nvCxnSpPr>
        <p:spPr>
          <a:xfrm>
            <a:off x="1241298" y="722376"/>
            <a:ext cx="0" cy="78080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Графический объект 28">
            <a:extLst>
              <a:ext uri="{FF2B5EF4-FFF2-40B4-BE49-F238E27FC236}">
                <a16:creationId xmlns="" xmlns:a16="http://schemas.microsoft.com/office/drawing/2014/main" id="{77E78B78-C9C0-6811-5C24-BA7F4E612036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=""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 rot="13498771">
            <a:off x="651393" y="778990"/>
            <a:ext cx="495292" cy="660389"/>
          </a:xfrm>
          <a:prstGeom prst="rect">
            <a:avLst/>
          </a:prstGeom>
        </p:spPr>
      </p:pic>
      <p:cxnSp>
        <p:nvCxnSpPr>
          <p:cNvPr id="32" name="Прямая соединительная линия 31">
            <a:extLst>
              <a:ext uri="{FF2B5EF4-FFF2-40B4-BE49-F238E27FC236}">
                <a16:creationId xmlns="" xmlns:a16="http://schemas.microsoft.com/office/drawing/2014/main" id="{9F9C8F7F-2A36-A3D8-7C9C-CFDFFF47B82A}"/>
              </a:ext>
            </a:extLst>
          </p:cNvPr>
          <p:cNvCxnSpPr>
            <a:cxnSpLocks/>
          </p:cNvCxnSpPr>
          <p:nvPr/>
        </p:nvCxnSpPr>
        <p:spPr>
          <a:xfrm>
            <a:off x="1945301" y="718779"/>
            <a:ext cx="0" cy="78080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E59602F-1B68-185F-6DA7-FDDA1F06A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110" y="731520"/>
            <a:ext cx="6571685" cy="7772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</a:lstStyle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72648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lang="en-US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66928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4800" dirty="0" smtClean="0"/>
              <a:t>Презентация игры </a:t>
            </a:r>
            <a:r>
              <a:rPr lang="en-US" sz="4800" dirty="0" smtClean="0"/>
              <a:t>‘Shoot or die’</a:t>
            </a:r>
            <a:endParaRPr lang="ru-RU" sz="48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9512" y="6309320"/>
            <a:ext cx="6768752" cy="411480"/>
          </a:xfrm>
        </p:spPr>
        <p:txBody>
          <a:bodyPr>
            <a:normAutofit fontScale="85000" lnSpcReduction="10000"/>
          </a:bodyPr>
          <a:lstStyle/>
          <a:p>
            <a:r>
              <a:rPr lang="ru-RU" dirty="0" smtClean="0"/>
              <a:t>Создатели: Зайцев Илья, Эрнест </a:t>
            </a:r>
            <a:r>
              <a:rPr lang="ru-RU" dirty="0" err="1" smtClean="0"/>
              <a:t>Чекулаев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548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Мотивы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https://www.digiseller.ru/preview/636995/p1_2258439_2751355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492896"/>
            <a:ext cx="6400712" cy="36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782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процесс создания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5015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 smtClean="0"/>
              <a:t>Проблемы </a:t>
            </a:r>
            <a:r>
              <a:rPr lang="ru-RU" sz="3200" dirty="0"/>
              <a:t>при создании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C:\Users\Илья\Downloads\2865b49d9a6d0dcdc89c617cbc186ab2ffa26f28.gif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077315"/>
            <a:ext cx="6784752" cy="3816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89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31840" y="1556792"/>
            <a:ext cx="5431518" cy="2432304"/>
          </a:xfrm>
        </p:spPr>
        <p:txBody>
          <a:bodyPr/>
          <a:lstStyle/>
          <a:p>
            <a:r>
              <a:rPr lang="ru-RU" dirty="0"/>
              <a:t>основные механики игры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501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Будущее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 smtClean="0"/>
              <a:t>Карты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 dirty="0" smtClean="0"/>
              <a:t>1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 smtClean="0"/>
              <a:t>Оружие</a:t>
            </a:r>
            <a:endParaRPr lang="ru-RU" dirty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dirty="0" smtClean="0"/>
              <a:t>2</a:t>
            </a:r>
            <a:endParaRPr lang="ru-RU" dirty="0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 smtClean="0"/>
              <a:t>Механики</a:t>
            </a:r>
            <a:endParaRPr lang="ru-RU" dirty="0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 dirty="0" smtClean="0"/>
              <a:t>3</a:t>
            </a:r>
            <a:endParaRPr lang="ru-RU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dirty="0" err="1" smtClean="0"/>
              <a:t>Скины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 dirty="0" smtClean="0"/>
              <a:t>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506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Оформление _Метрополитен_">
  <a:themeElements>
    <a:clrScheme name="Custom 19">
      <a:dk1>
        <a:srgbClr val="231F20"/>
      </a:dk1>
      <a:lt1>
        <a:srgbClr val="FFFFFF"/>
      </a:lt1>
      <a:dk2>
        <a:srgbClr val="231F20"/>
      </a:dk2>
      <a:lt2>
        <a:srgbClr val="FDF9E2"/>
      </a:lt2>
      <a:accent1>
        <a:srgbClr val="FC2834"/>
      </a:accent1>
      <a:accent2>
        <a:srgbClr val="43AAC7"/>
      </a:accent2>
      <a:accent3>
        <a:srgbClr val="00AA59"/>
      </a:accent3>
      <a:accent4>
        <a:srgbClr val="FEA000"/>
      </a:accent4>
      <a:accent5>
        <a:srgbClr val="FDEE6B"/>
      </a:accent5>
      <a:accent6>
        <a:srgbClr val="3266A6"/>
      </a:accent6>
      <a:hlink>
        <a:srgbClr val="FC2734"/>
      </a:hlink>
      <a:folHlink>
        <a:srgbClr val="42AAC7"/>
      </a:folHlink>
    </a:clrScheme>
    <a:fontScheme name="Custom 26">
      <a:majorFont>
        <a:latin typeface="Arial Black"/>
        <a:ea typeface=""/>
        <a:cs typeface=""/>
      </a:majorFont>
      <a:minorFont>
        <a:latin typeface="Arial Black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Metropolitan_Design_Win32_SW_v11" id="{D7435ACC-9DD3-4D5B-A984-7326EB7AF7CB}" vid="{7C01AFE1-C5EE-47B6-A71D-62A9F78E446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_Метрополитен_</Template>
  <TotalTime>478</TotalTime>
  <Words>32</Words>
  <Application>Microsoft Office PowerPoint</Application>
  <PresentationFormat>Экран (4:3)</PresentationFormat>
  <Paragraphs>15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Оформление _Метрополитен_</vt:lpstr>
      <vt:lpstr>Презентация игры ‘Shoot or die’</vt:lpstr>
      <vt:lpstr>Мотивы</vt:lpstr>
      <vt:lpstr>процесс создания</vt:lpstr>
      <vt:lpstr>Проблемы при создании</vt:lpstr>
      <vt:lpstr>основные механики игры</vt:lpstr>
      <vt:lpstr>Будущее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Зайцев</dc:creator>
  <cp:lastModifiedBy>Зайцев</cp:lastModifiedBy>
  <cp:revision>8</cp:revision>
  <dcterms:created xsi:type="dcterms:W3CDTF">2024-01-21T06:27:20Z</dcterms:created>
  <dcterms:modified xsi:type="dcterms:W3CDTF">2024-01-21T14:41:00Z</dcterms:modified>
</cp:coreProperties>
</file>

<file path=docProps/thumbnail.jpeg>
</file>